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61" r:id="rId2"/>
    <p:sldId id="260" r:id="rId3"/>
    <p:sldId id="257" r:id="rId4"/>
    <p:sldId id="258" r:id="rId5"/>
  </p:sldIdLst>
  <p:sldSz cx="12801600" cy="9601200" type="A3"/>
  <p:notesSz cx="6735763" cy="9866313"/>
  <p:defaultTextStyle>
    <a:defPPr>
      <a:defRPr lang="ja-JP"/>
    </a:defPPr>
    <a:lvl1pPr algn="l" defTabSz="610956" rtl="0" fontAlgn="base">
      <a:spcBef>
        <a:spcPct val="0"/>
      </a:spcBef>
      <a:spcAft>
        <a:spcPct val="0"/>
      </a:spcAft>
      <a:defRPr kumimoji="1" kern="1200">
        <a:solidFill>
          <a:schemeClr val="tx1"/>
        </a:solidFill>
        <a:latin typeface="Arial" charset="0"/>
        <a:ea typeface="ＭＳ Ｐゴシック" charset="-128"/>
        <a:cs typeface="+mn-cs"/>
      </a:defRPr>
    </a:lvl1pPr>
    <a:lvl2pPr marL="610956" algn="l" defTabSz="610956" rtl="0" fontAlgn="base">
      <a:spcBef>
        <a:spcPct val="0"/>
      </a:spcBef>
      <a:spcAft>
        <a:spcPct val="0"/>
      </a:spcAft>
      <a:defRPr kumimoji="1" kern="1200">
        <a:solidFill>
          <a:schemeClr val="tx1"/>
        </a:solidFill>
        <a:latin typeface="Arial" charset="0"/>
        <a:ea typeface="ＭＳ Ｐゴシック" charset="-128"/>
        <a:cs typeface="+mn-cs"/>
      </a:defRPr>
    </a:lvl2pPr>
    <a:lvl3pPr marL="1221913" algn="l" defTabSz="610956" rtl="0" fontAlgn="base">
      <a:spcBef>
        <a:spcPct val="0"/>
      </a:spcBef>
      <a:spcAft>
        <a:spcPct val="0"/>
      </a:spcAft>
      <a:defRPr kumimoji="1" kern="1200">
        <a:solidFill>
          <a:schemeClr val="tx1"/>
        </a:solidFill>
        <a:latin typeface="Arial" charset="0"/>
        <a:ea typeface="ＭＳ Ｐゴシック" charset="-128"/>
        <a:cs typeface="+mn-cs"/>
      </a:defRPr>
    </a:lvl3pPr>
    <a:lvl4pPr marL="1832869" algn="l" defTabSz="610956" rtl="0" fontAlgn="base">
      <a:spcBef>
        <a:spcPct val="0"/>
      </a:spcBef>
      <a:spcAft>
        <a:spcPct val="0"/>
      </a:spcAft>
      <a:defRPr kumimoji="1" kern="1200">
        <a:solidFill>
          <a:schemeClr val="tx1"/>
        </a:solidFill>
        <a:latin typeface="Arial" charset="0"/>
        <a:ea typeface="ＭＳ Ｐゴシック" charset="-128"/>
        <a:cs typeface="+mn-cs"/>
      </a:defRPr>
    </a:lvl4pPr>
    <a:lvl5pPr marL="2443825" algn="l" defTabSz="610956" rtl="0" fontAlgn="base">
      <a:spcBef>
        <a:spcPct val="0"/>
      </a:spcBef>
      <a:spcAft>
        <a:spcPct val="0"/>
      </a:spcAft>
      <a:defRPr kumimoji="1" kern="1200">
        <a:solidFill>
          <a:schemeClr val="tx1"/>
        </a:solidFill>
        <a:latin typeface="Arial" charset="0"/>
        <a:ea typeface="ＭＳ Ｐゴシック" charset="-128"/>
        <a:cs typeface="+mn-cs"/>
      </a:defRPr>
    </a:lvl5pPr>
    <a:lvl6pPr marL="3054782" algn="l" defTabSz="1221913" rtl="0" eaLnBrk="1" latinLnBrk="0" hangingPunct="1">
      <a:defRPr kumimoji="1" kern="1200">
        <a:solidFill>
          <a:schemeClr val="tx1"/>
        </a:solidFill>
        <a:latin typeface="Arial" charset="0"/>
        <a:ea typeface="ＭＳ Ｐゴシック" charset="-128"/>
        <a:cs typeface="+mn-cs"/>
      </a:defRPr>
    </a:lvl6pPr>
    <a:lvl7pPr marL="3665738" algn="l" defTabSz="1221913" rtl="0" eaLnBrk="1" latinLnBrk="0" hangingPunct="1">
      <a:defRPr kumimoji="1" kern="1200">
        <a:solidFill>
          <a:schemeClr val="tx1"/>
        </a:solidFill>
        <a:latin typeface="Arial" charset="0"/>
        <a:ea typeface="ＭＳ Ｐゴシック" charset="-128"/>
        <a:cs typeface="+mn-cs"/>
      </a:defRPr>
    </a:lvl7pPr>
    <a:lvl8pPr marL="4276695" algn="l" defTabSz="1221913" rtl="0" eaLnBrk="1" latinLnBrk="0" hangingPunct="1">
      <a:defRPr kumimoji="1" kern="1200">
        <a:solidFill>
          <a:schemeClr val="tx1"/>
        </a:solidFill>
        <a:latin typeface="Arial" charset="0"/>
        <a:ea typeface="ＭＳ Ｐゴシック" charset="-128"/>
        <a:cs typeface="+mn-cs"/>
      </a:defRPr>
    </a:lvl8pPr>
    <a:lvl9pPr marL="4887651" algn="l" defTabSz="1221913"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3056" userDrawn="1">
          <p15:clr>
            <a:srgbClr val="A4A3A4"/>
          </p15:clr>
        </p15:guide>
        <p15:guide id="2"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D615"/>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08" autoAdjust="0"/>
    <p:restoredTop sz="99479" autoAdjust="0"/>
  </p:normalViewPr>
  <p:slideViewPr>
    <p:cSldViewPr snapToGrid="0" snapToObjects="1">
      <p:cViewPr>
        <p:scale>
          <a:sx n="77" d="100"/>
          <a:sy n="77" d="100"/>
        </p:scale>
        <p:origin x="1376" y="376"/>
      </p:cViewPr>
      <p:guideLst>
        <p:guide orient="horz" pos="3056"/>
        <p:guide pos="4032"/>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B6CB7A60-A7D3-5C49-9174-9BE547D1F560}" type="datetimeFigureOut">
              <a:rPr kumimoji="1" lang="ja-JP" altLang="en-US" smtClean="0"/>
              <a:t>2026/8/18</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D0717273-8320-FF4C-9B7B-2CC1B57DAD68}" type="slidenum">
              <a:rPr kumimoji="1" lang="ja-JP" altLang="en-US" smtClean="0"/>
              <a:t>‹#›</a:t>
            </a:fld>
            <a:endParaRPr kumimoji="1" lang="ja-JP" altLang="en-US"/>
          </a:p>
        </p:txBody>
      </p:sp>
    </p:spTree>
    <p:extLst>
      <p:ext uri="{BB962C8B-B14F-4D97-AF65-F5344CB8AC3E}">
        <p14:creationId xmlns:p14="http://schemas.microsoft.com/office/powerpoint/2010/main" val="6085817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7"/>
            <a:ext cx="10881360" cy="2058035"/>
          </a:xfrm>
        </p:spPr>
        <p:txBody>
          <a:bodyPr/>
          <a:lstStyle/>
          <a:p>
            <a:r>
              <a:rPr lang="ja-JP" altLang="en-US"/>
              <a:t>マスター タイトルの書式設定</a:t>
            </a:r>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590840" indent="0" algn="ctr">
              <a:buNone/>
              <a:defRPr>
                <a:solidFill>
                  <a:schemeClr val="tx1">
                    <a:tint val="75000"/>
                  </a:schemeClr>
                </a:solidFill>
              </a:defRPr>
            </a:lvl2pPr>
            <a:lvl3pPr marL="1181679" indent="0" algn="ctr">
              <a:buNone/>
              <a:defRPr>
                <a:solidFill>
                  <a:schemeClr val="tx1">
                    <a:tint val="75000"/>
                  </a:schemeClr>
                </a:solidFill>
              </a:defRPr>
            </a:lvl3pPr>
            <a:lvl4pPr marL="1772519" indent="0" algn="ctr">
              <a:buNone/>
              <a:defRPr>
                <a:solidFill>
                  <a:schemeClr val="tx1">
                    <a:tint val="75000"/>
                  </a:schemeClr>
                </a:solidFill>
              </a:defRPr>
            </a:lvl4pPr>
            <a:lvl5pPr marL="2363358" indent="0" algn="ctr">
              <a:buNone/>
              <a:defRPr>
                <a:solidFill>
                  <a:schemeClr val="tx1">
                    <a:tint val="75000"/>
                  </a:schemeClr>
                </a:solidFill>
              </a:defRPr>
            </a:lvl5pPr>
            <a:lvl6pPr marL="2954198" indent="0" algn="ctr">
              <a:buNone/>
              <a:defRPr>
                <a:solidFill>
                  <a:schemeClr val="tx1">
                    <a:tint val="75000"/>
                  </a:schemeClr>
                </a:solidFill>
              </a:defRPr>
            </a:lvl6pPr>
            <a:lvl7pPr marL="3545037" indent="0" algn="ctr">
              <a:buNone/>
              <a:defRPr>
                <a:solidFill>
                  <a:schemeClr val="tx1">
                    <a:tint val="75000"/>
                  </a:schemeClr>
                </a:solidFill>
              </a:defRPr>
            </a:lvl7pPr>
            <a:lvl8pPr marL="4135877" indent="0" algn="ctr">
              <a:buNone/>
              <a:defRPr>
                <a:solidFill>
                  <a:schemeClr val="tx1">
                    <a:tint val="75000"/>
                  </a:schemeClr>
                </a:solidFill>
              </a:defRPr>
            </a:lvl8pPr>
            <a:lvl9pPr marL="4726716"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pPr>
              <a:defRPr/>
            </a:pPr>
            <a:fld id="{B65C8ACD-90B2-4363-9969-00534C2ED1DF}" type="datetimeFigureOut">
              <a:rPr lang="ja-JP" altLang="en-US"/>
              <a:pPr>
                <a:defRPr/>
              </a:pPr>
              <a:t>2026/8/18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C8917C2E-A075-42E9-A394-38D901CF8CE2}" type="slidenum">
              <a:rPr lang="ja-JP" altLang="en-US"/>
              <a:pPr>
                <a:defRPr/>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3622E4DA-09A0-4BFD-B38A-C42651B993CD}" type="datetimeFigureOut">
              <a:rPr lang="ja-JP" altLang="en-US"/>
              <a:pPr>
                <a:defRPr/>
              </a:pPr>
              <a:t>2026/8/18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1568481C-8422-4043-949C-C584220F3636}" type="slidenum">
              <a:rPr lang="ja-JP" altLang="en-US"/>
              <a:pPr>
                <a:defRPr/>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9" y="6169662"/>
            <a:ext cx="10881360" cy="1906905"/>
          </a:xfrm>
        </p:spPr>
        <p:txBody>
          <a:bodyPr anchor="t"/>
          <a:lstStyle>
            <a:lvl1pPr algn="l">
              <a:defRPr sz="5169"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1011239" y="4069399"/>
            <a:ext cx="10881360" cy="2100262"/>
          </a:xfrm>
        </p:spPr>
        <p:txBody>
          <a:bodyPr anchor="b"/>
          <a:lstStyle>
            <a:lvl1pPr marL="0" indent="0">
              <a:buNone/>
              <a:defRPr sz="2585">
                <a:solidFill>
                  <a:schemeClr val="tx1">
                    <a:tint val="75000"/>
                  </a:schemeClr>
                </a:solidFill>
              </a:defRPr>
            </a:lvl1pPr>
            <a:lvl2pPr marL="590840" indent="0">
              <a:buNone/>
              <a:defRPr sz="2326">
                <a:solidFill>
                  <a:schemeClr val="tx1">
                    <a:tint val="75000"/>
                  </a:schemeClr>
                </a:solidFill>
              </a:defRPr>
            </a:lvl2pPr>
            <a:lvl3pPr marL="1181679" indent="0">
              <a:buNone/>
              <a:defRPr sz="2068">
                <a:solidFill>
                  <a:schemeClr val="tx1">
                    <a:tint val="75000"/>
                  </a:schemeClr>
                </a:solidFill>
              </a:defRPr>
            </a:lvl3pPr>
            <a:lvl4pPr marL="1772519" indent="0">
              <a:buNone/>
              <a:defRPr sz="1809">
                <a:solidFill>
                  <a:schemeClr val="tx1">
                    <a:tint val="75000"/>
                  </a:schemeClr>
                </a:solidFill>
              </a:defRPr>
            </a:lvl4pPr>
            <a:lvl5pPr marL="2363358" indent="0">
              <a:buNone/>
              <a:defRPr sz="1809">
                <a:solidFill>
                  <a:schemeClr val="tx1">
                    <a:tint val="75000"/>
                  </a:schemeClr>
                </a:solidFill>
              </a:defRPr>
            </a:lvl5pPr>
            <a:lvl6pPr marL="2954198" indent="0">
              <a:buNone/>
              <a:defRPr sz="1809">
                <a:solidFill>
                  <a:schemeClr val="tx1">
                    <a:tint val="75000"/>
                  </a:schemeClr>
                </a:solidFill>
              </a:defRPr>
            </a:lvl6pPr>
            <a:lvl7pPr marL="3545037" indent="0">
              <a:buNone/>
              <a:defRPr sz="1809">
                <a:solidFill>
                  <a:schemeClr val="tx1">
                    <a:tint val="75000"/>
                  </a:schemeClr>
                </a:solidFill>
              </a:defRPr>
            </a:lvl7pPr>
            <a:lvl8pPr marL="4135877" indent="0">
              <a:buNone/>
              <a:defRPr sz="1809">
                <a:solidFill>
                  <a:schemeClr val="tx1">
                    <a:tint val="75000"/>
                  </a:schemeClr>
                </a:solidFill>
              </a:defRPr>
            </a:lvl8pPr>
            <a:lvl9pPr marL="4726716" indent="0">
              <a:buNone/>
              <a:defRPr sz="1809">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05CA103D-0568-46EE-A674-55235EF284C0}" type="datetimeFigureOut">
              <a:rPr lang="ja-JP" altLang="en-US"/>
              <a:pPr>
                <a:defRPr/>
              </a:pPr>
              <a:t>2026/8/18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43D5E6A1-8349-4120-B5B8-D94817393915}" type="slidenum">
              <a:rPr lang="ja-JP" altLang="en-US"/>
              <a:pPr>
                <a:defRPr/>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40080" y="2240282"/>
            <a:ext cx="5654040" cy="6336348"/>
          </a:xfrm>
        </p:spPr>
        <p:txBody>
          <a:bodyPr/>
          <a:lstStyle>
            <a:lvl1pPr>
              <a:defRPr sz="3618"/>
            </a:lvl1pPr>
            <a:lvl2pPr>
              <a:defRPr sz="3102"/>
            </a:lvl2pPr>
            <a:lvl3pPr>
              <a:defRPr sz="2585"/>
            </a:lvl3pPr>
            <a:lvl4pPr>
              <a:defRPr sz="2326"/>
            </a:lvl4pPr>
            <a:lvl5pPr>
              <a:defRPr sz="2326"/>
            </a:lvl5pPr>
            <a:lvl6pPr>
              <a:defRPr sz="2326"/>
            </a:lvl6pPr>
            <a:lvl7pPr>
              <a:defRPr sz="2326"/>
            </a:lvl7pPr>
            <a:lvl8pPr>
              <a:defRPr sz="2326"/>
            </a:lvl8pPr>
            <a:lvl9pPr>
              <a:defRPr sz="232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507480" y="2240282"/>
            <a:ext cx="5654040" cy="6336348"/>
          </a:xfrm>
        </p:spPr>
        <p:txBody>
          <a:bodyPr/>
          <a:lstStyle>
            <a:lvl1pPr>
              <a:defRPr sz="3618"/>
            </a:lvl1pPr>
            <a:lvl2pPr>
              <a:defRPr sz="3102"/>
            </a:lvl2pPr>
            <a:lvl3pPr>
              <a:defRPr sz="2585"/>
            </a:lvl3pPr>
            <a:lvl4pPr>
              <a:defRPr sz="2326"/>
            </a:lvl4pPr>
            <a:lvl5pPr>
              <a:defRPr sz="2326"/>
            </a:lvl5pPr>
            <a:lvl6pPr>
              <a:defRPr sz="2326"/>
            </a:lvl6pPr>
            <a:lvl7pPr>
              <a:defRPr sz="2326"/>
            </a:lvl7pPr>
            <a:lvl8pPr>
              <a:defRPr sz="2326"/>
            </a:lvl8pPr>
            <a:lvl9pPr>
              <a:defRPr sz="232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p:cNvSpPr>
            <a:spLocks noGrp="1"/>
          </p:cNvSpPr>
          <p:nvPr>
            <p:ph type="dt" sz="half" idx="10"/>
          </p:nvPr>
        </p:nvSpPr>
        <p:spPr/>
        <p:txBody>
          <a:bodyPr/>
          <a:lstStyle>
            <a:lvl1pPr>
              <a:defRPr/>
            </a:lvl1pPr>
          </a:lstStyle>
          <a:p>
            <a:pPr>
              <a:defRPr/>
            </a:pPr>
            <a:fld id="{8CC1DA47-5490-4A0D-8AA1-1D1747FE1B2E}" type="datetimeFigureOut">
              <a:rPr lang="ja-JP" altLang="en-US"/>
              <a:pPr>
                <a:defRPr/>
              </a:pPr>
              <a:t>2026/8/18</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A9133D4C-CDDE-400B-BA98-EBEC058A7ADB}" type="slidenum">
              <a:rPr lang="ja-JP" altLang="en-US"/>
              <a:pPr>
                <a:defRPr/>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102" b="1"/>
            </a:lvl1pPr>
            <a:lvl2pPr marL="590840" indent="0">
              <a:buNone/>
              <a:defRPr sz="2585" b="1"/>
            </a:lvl2pPr>
            <a:lvl3pPr marL="1181679" indent="0">
              <a:buNone/>
              <a:defRPr sz="2326" b="1"/>
            </a:lvl3pPr>
            <a:lvl4pPr marL="1772519" indent="0">
              <a:buNone/>
              <a:defRPr sz="2068" b="1"/>
            </a:lvl4pPr>
            <a:lvl5pPr marL="2363358" indent="0">
              <a:buNone/>
              <a:defRPr sz="2068" b="1"/>
            </a:lvl5pPr>
            <a:lvl6pPr marL="2954198" indent="0">
              <a:buNone/>
              <a:defRPr sz="2068" b="1"/>
            </a:lvl6pPr>
            <a:lvl7pPr marL="3545037" indent="0">
              <a:buNone/>
              <a:defRPr sz="2068" b="1"/>
            </a:lvl7pPr>
            <a:lvl8pPr marL="4135877" indent="0">
              <a:buNone/>
              <a:defRPr sz="2068" b="1"/>
            </a:lvl8pPr>
            <a:lvl9pPr marL="4726716" indent="0">
              <a:buNone/>
              <a:defRPr sz="2068"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102"/>
            </a:lvl1pPr>
            <a:lvl2pPr>
              <a:defRPr sz="2585"/>
            </a:lvl2pPr>
            <a:lvl3pPr>
              <a:defRPr sz="2326"/>
            </a:lvl3pPr>
            <a:lvl4pPr>
              <a:defRPr sz="2068"/>
            </a:lvl4pPr>
            <a:lvl5pPr>
              <a:defRPr sz="2068"/>
            </a:lvl5pPr>
            <a:lvl6pPr>
              <a:defRPr sz="2068"/>
            </a:lvl6pPr>
            <a:lvl7pPr>
              <a:defRPr sz="2068"/>
            </a:lvl7pPr>
            <a:lvl8pPr>
              <a:defRPr sz="2068"/>
            </a:lvl8pPr>
            <a:lvl9pPr>
              <a:defRPr sz="206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503036" y="2149158"/>
            <a:ext cx="5658486" cy="895667"/>
          </a:xfrm>
        </p:spPr>
        <p:txBody>
          <a:bodyPr anchor="b"/>
          <a:lstStyle>
            <a:lvl1pPr marL="0" indent="0">
              <a:buNone/>
              <a:defRPr sz="3102" b="1"/>
            </a:lvl1pPr>
            <a:lvl2pPr marL="590840" indent="0">
              <a:buNone/>
              <a:defRPr sz="2585" b="1"/>
            </a:lvl2pPr>
            <a:lvl3pPr marL="1181679" indent="0">
              <a:buNone/>
              <a:defRPr sz="2326" b="1"/>
            </a:lvl3pPr>
            <a:lvl4pPr marL="1772519" indent="0">
              <a:buNone/>
              <a:defRPr sz="2068" b="1"/>
            </a:lvl4pPr>
            <a:lvl5pPr marL="2363358" indent="0">
              <a:buNone/>
              <a:defRPr sz="2068" b="1"/>
            </a:lvl5pPr>
            <a:lvl6pPr marL="2954198" indent="0">
              <a:buNone/>
              <a:defRPr sz="2068" b="1"/>
            </a:lvl6pPr>
            <a:lvl7pPr marL="3545037" indent="0">
              <a:buNone/>
              <a:defRPr sz="2068" b="1"/>
            </a:lvl7pPr>
            <a:lvl8pPr marL="4135877" indent="0">
              <a:buNone/>
              <a:defRPr sz="2068" b="1"/>
            </a:lvl8pPr>
            <a:lvl9pPr marL="4726716" indent="0">
              <a:buNone/>
              <a:defRPr sz="2068"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503036" y="3044825"/>
            <a:ext cx="5658486" cy="5531803"/>
          </a:xfrm>
        </p:spPr>
        <p:txBody>
          <a:bodyPr/>
          <a:lstStyle>
            <a:lvl1pPr>
              <a:defRPr sz="3102"/>
            </a:lvl1pPr>
            <a:lvl2pPr>
              <a:defRPr sz="2585"/>
            </a:lvl2pPr>
            <a:lvl3pPr>
              <a:defRPr sz="2326"/>
            </a:lvl3pPr>
            <a:lvl4pPr>
              <a:defRPr sz="2068"/>
            </a:lvl4pPr>
            <a:lvl5pPr>
              <a:defRPr sz="2068"/>
            </a:lvl5pPr>
            <a:lvl6pPr>
              <a:defRPr sz="2068"/>
            </a:lvl6pPr>
            <a:lvl7pPr>
              <a:defRPr sz="2068"/>
            </a:lvl7pPr>
            <a:lvl8pPr>
              <a:defRPr sz="2068"/>
            </a:lvl8pPr>
            <a:lvl9pPr>
              <a:defRPr sz="206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p:cNvSpPr>
            <a:spLocks noGrp="1"/>
          </p:cNvSpPr>
          <p:nvPr>
            <p:ph type="dt" sz="half" idx="10"/>
          </p:nvPr>
        </p:nvSpPr>
        <p:spPr/>
        <p:txBody>
          <a:bodyPr/>
          <a:lstStyle>
            <a:lvl1pPr>
              <a:defRPr/>
            </a:lvl1pPr>
          </a:lstStyle>
          <a:p>
            <a:pPr>
              <a:defRPr/>
            </a:pPr>
            <a:fld id="{EDC9611B-3378-47F3-9A90-CBAAA441DCAF}" type="datetimeFigureOut">
              <a:rPr lang="ja-JP" altLang="en-US"/>
              <a:pPr>
                <a:defRPr/>
              </a:pPr>
              <a:t>2026/8/18</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D3CC85C9-C55B-4ADA-B947-934E0DB3C852}" type="slidenum">
              <a:rPr lang="ja-JP" altLang="en-US"/>
              <a:pPr>
                <a:defRPr/>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fld id="{7133850C-571D-494C-9EF2-CAD5FBA2C111}" type="datetimeFigureOut">
              <a:rPr lang="ja-JP" altLang="en-US"/>
              <a:pPr>
                <a:defRPr/>
              </a:pPr>
              <a:t>2026/8/18</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2B407733-5FD3-498B-9EB7-B3256FD87D6F}" type="slidenum">
              <a:rPr lang="ja-JP" altLang="en-US"/>
              <a:pPr>
                <a:defRPr/>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AF687A2F-6862-4C7A-80C5-1587A95F5CFB}" type="datetimeFigureOut">
              <a:rPr lang="ja-JP" altLang="en-US"/>
              <a:pPr>
                <a:defRPr/>
              </a:pPr>
              <a:t>2026/8/18</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C6582708-A299-4C56-BA3E-92DE8494F9B7}" type="slidenum">
              <a:rPr lang="ja-JP" altLang="en-US"/>
              <a:pPr>
                <a:defRPr/>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0" y="382270"/>
            <a:ext cx="4211639" cy="1626870"/>
          </a:xfrm>
        </p:spPr>
        <p:txBody>
          <a:bodyPr anchor="b"/>
          <a:lstStyle>
            <a:lvl1pPr algn="l">
              <a:defRPr sz="2585" b="1"/>
            </a:lvl1pPr>
          </a:lstStyle>
          <a:p>
            <a:r>
              <a:rPr lang="ja-JP" altLang="en-US"/>
              <a:t>マスター タイトルの書式設定</a:t>
            </a:r>
          </a:p>
        </p:txBody>
      </p:sp>
      <p:sp>
        <p:nvSpPr>
          <p:cNvPr id="3" name="コンテンツ プレースホルダー 2"/>
          <p:cNvSpPr>
            <a:spLocks noGrp="1"/>
          </p:cNvSpPr>
          <p:nvPr>
            <p:ph idx="1"/>
          </p:nvPr>
        </p:nvSpPr>
        <p:spPr>
          <a:xfrm>
            <a:off x="5005071" y="382272"/>
            <a:ext cx="7156450" cy="8194358"/>
          </a:xfrm>
        </p:spPr>
        <p:txBody>
          <a:bodyPr/>
          <a:lstStyle>
            <a:lvl1pPr>
              <a:defRPr sz="4135"/>
            </a:lvl1pPr>
            <a:lvl2pPr>
              <a:defRPr sz="3618"/>
            </a:lvl2pPr>
            <a:lvl3pPr>
              <a:defRPr sz="3102"/>
            </a:lvl3pPr>
            <a:lvl4pPr>
              <a:defRPr sz="2585"/>
            </a:lvl4pPr>
            <a:lvl5pPr>
              <a:defRPr sz="2585"/>
            </a:lvl5pPr>
            <a:lvl6pPr>
              <a:defRPr sz="2585"/>
            </a:lvl6pPr>
            <a:lvl7pPr>
              <a:defRPr sz="2585"/>
            </a:lvl7pPr>
            <a:lvl8pPr>
              <a:defRPr sz="2585"/>
            </a:lvl8pPr>
            <a:lvl9pPr>
              <a:defRPr sz="258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40080" y="2009142"/>
            <a:ext cx="4211639" cy="6567488"/>
          </a:xfrm>
        </p:spPr>
        <p:txBody>
          <a:bodyPr/>
          <a:lstStyle>
            <a:lvl1pPr marL="0" indent="0">
              <a:buNone/>
              <a:defRPr sz="1809"/>
            </a:lvl1pPr>
            <a:lvl2pPr marL="590840" indent="0">
              <a:buNone/>
              <a:defRPr sz="1551"/>
            </a:lvl2pPr>
            <a:lvl3pPr marL="1181679" indent="0">
              <a:buNone/>
              <a:defRPr sz="1292"/>
            </a:lvl3pPr>
            <a:lvl4pPr marL="1772519" indent="0">
              <a:buNone/>
              <a:defRPr sz="1163"/>
            </a:lvl4pPr>
            <a:lvl5pPr marL="2363358" indent="0">
              <a:buNone/>
              <a:defRPr sz="1163"/>
            </a:lvl5pPr>
            <a:lvl6pPr marL="2954198" indent="0">
              <a:buNone/>
              <a:defRPr sz="1163"/>
            </a:lvl6pPr>
            <a:lvl7pPr marL="3545037" indent="0">
              <a:buNone/>
              <a:defRPr sz="1163"/>
            </a:lvl7pPr>
            <a:lvl8pPr marL="4135877" indent="0">
              <a:buNone/>
              <a:defRPr sz="1163"/>
            </a:lvl8pPr>
            <a:lvl9pPr marL="4726716" indent="0">
              <a:buNone/>
              <a:defRPr sz="1163"/>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F193670A-06EB-49A5-B014-FCF80A5EEDEA}" type="datetimeFigureOut">
              <a:rPr lang="ja-JP" altLang="en-US"/>
              <a:pPr>
                <a:defRPr/>
              </a:pPr>
              <a:t>2026/8/18</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B9B9D83C-9173-472F-BDEE-D5989B97D666}" type="slidenum">
              <a:rPr lang="ja-JP" altLang="en-US"/>
              <a:pPr>
                <a:defRPr/>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585" b="1"/>
            </a:lvl1pPr>
          </a:lstStyle>
          <a:p>
            <a:r>
              <a:rPr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rtlCol="0">
            <a:normAutofit/>
          </a:bodyPr>
          <a:lstStyle>
            <a:lvl1pPr marL="0" indent="0">
              <a:buNone/>
              <a:defRPr sz="4135"/>
            </a:lvl1pPr>
            <a:lvl2pPr marL="590840" indent="0">
              <a:buNone/>
              <a:defRPr sz="3618"/>
            </a:lvl2pPr>
            <a:lvl3pPr marL="1181679" indent="0">
              <a:buNone/>
              <a:defRPr sz="3102"/>
            </a:lvl3pPr>
            <a:lvl4pPr marL="1772519" indent="0">
              <a:buNone/>
              <a:defRPr sz="2585"/>
            </a:lvl4pPr>
            <a:lvl5pPr marL="2363358" indent="0">
              <a:buNone/>
              <a:defRPr sz="2585"/>
            </a:lvl5pPr>
            <a:lvl6pPr marL="2954198" indent="0">
              <a:buNone/>
              <a:defRPr sz="2585"/>
            </a:lvl6pPr>
            <a:lvl7pPr marL="3545037" indent="0">
              <a:buNone/>
              <a:defRPr sz="2585"/>
            </a:lvl7pPr>
            <a:lvl8pPr marL="4135877" indent="0">
              <a:buNone/>
              <a:defRPr sz="2585"/>
            </a:lvl8pPr>
            <a:lvl9pPr marL="4726716" indent="0">
              <a:buNone/>
              <a:defRPr sz="2585"/>
            </a:lvl9pPr>
          </a:lstStyle>
          <a:p>
            <a:pPr lvl="0"/>
            <a:endParaRPr lang="ja-JP" altLang="en-US" noProof="0"/>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1809"/>
            </a:lvl1pPr>
            <a:lvl2pPr marL="590840" indent="0">
              <a:buNone/>
              <a:defRPr sz="1551"/>
            </a:lvl2pPr>
            <a:lvl3pPr marL="1181679" indent="0">
              <a:buNone/>
              <a:defRPr sz="1292"/>
            </a:lvl3pPr>
            <a:lvl4pPr marL="1772519" indent="0">
              <a:buNone/>
              <a:defRPr sz="1163"/>
            </a:lvl4pPr>
            <a:lvl5pPr marL="2363358" indent="0">
              <a:buNone/>
              <a:defRPr sz="1163"/>
            </a:lvl5pPr>
            <a:lvl6pPr marL="2954198" indent="0">
              <a:buNone/>
              <a:defRPr sz="1163"/>
            </a:lvl6pPr>
            <a:lvl7pPr marL="3545037" indent="0">
              <a:buNone/>
              <a:defRPr sz="1163"/>
            </a:lvl7pPr>
            <a:lvl8pPr marL="4135877" indent="0">
              <a:buNone/>
              <a:defRPr sz="1163"/>
            </a:lvl8pPr>
            <a:lvl9pPr marL="4726716" indent="0">
              <a:buNone/>
              <a:defRPr sz="1163"/>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6F179A60-8802-4035-8EC0-2AA17BE8D6EF}" type="datetimeFigureOut">
              <a:rPr lang="ja-JP" altLang="en-US"/>
              <a:pPr>
                <a:defRPr/>
              </a:pPr>
              <a:t>2026/8/18</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3408371F-71DE-4C8F-97F3-C158BCFFF8E1}" type="slidenum">
              <a:rPr lang="ja-JP" altLang="en-US"/>
              <a:pPr>
                <a:defRPr/>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B27D4D17-CA5F-41DC-8FBA-33A933650EEF}" type="datetimeFigureOut">
              <a:rPr lang="ja-JP" altLang="en-US"/>
              <a:pPr>
                <a:defRPr/>
              </a:pPr>
              <a:t>2026/8/18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D55328A3-F2A4-42D1-BD22-0ECD3D28D107}" type="slidenum">
              <a:rPr lang="ja-JP" altLang="en-US"/>
              <a:pPr>
                <a:defRPr/>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5"/>
            <a:ext cx="2880360" cy="819213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40080" y="384495"/>
            <a:ext cx="8427720" cy="819213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2ABA7050-3DAB-4F69-8FE7-4AF957CDA226}" type="datetimeFigureOut">
              <a:rPr lang="ja-JP" altLang="en-US"/>
              <a:pPr>
                <a:defRPr/>
              </a:pPr>
              <a:t>2026/8/18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24D0E400-FC6D-42A8-93D0-94FF8E3F9B29}" type="slidenum">
              <a:rPr lang="ja-JP" altLang="en-US"/>
              <a:pPr>
                <a:defRPr/>
              </a:pPr>
              <a: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640080" y="384493"/>
            <a:ext cx="11521440" cy="1600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640080" y="2240282"/>
            <a:ext cx="11521440" cy="63363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640080" y="8898892"/>
            <a:ext cx="2987040" cy="511175"/>
          </a:xfrm>
          <a:prstGeom prst="rect">
            <a:avLst/>
          </a:prstGeom>
        </p:spPr>
        <p:txBody>
          <a:bodyPr vert="horz" lIns="91440" tIns="45720" rIns="91440" bIns="45720" rtlCol="0" anchor="ctr"/>
          <a:lstStyle>
            <a:lvl1pPr algn="l" fontAlgn="auto">
              <a:spcBef>
                <a:spcPts val="0"/>
              </a:spcBef>
              <a:spcAft>
                <a:spcPts val="0"/>
              </a:spcAft>
              <a:defRPr sz="1551">
                <a:solidFill>
                  <a:schemeClr val="tx1">
                    <a:tint val="75000"/>
                  </a:schemeClr>
                </a:solidFill>
                <a:latin typeface="+mn-lt"/>
                <a:ea typeface="+mn-ea"/>
              </a:defRPr>
            </a:lvl1pPr>
          </a:lstStyle>
          <a:p>
            <a:pPr>
              <a:defRPr/>
            </a:pPr>
            <a:fld id="{4785740D-7AE2-42AD-943A-A22647320DAA}" type="datetimeFigureOut">
              <a:rPr lang="ja-JP" altLang="en-US"/>
              <a:pPr>
                <a:defRPr/>
              </a:pPr>
              <a:t>2026/8/18</a:t>
            </a:fld>
            <a:endParaRPr lang="ja-JP" altLang="en-US"/>
          </a:p>
        </p:txBody>
      </p:sp>
      <p:sp>
        <p:nvSpPr>
          <p:cNvPr id="5" name="フッター プレースホルダー 4"/>
          <p:cNvSpPr>
            <a:spLocks noGrp="1"/>
          </p:cNvSpPr>
          <p:nvPr>
            <p:ph type="ftr" sz="quarter" idx="3"/>
          </p:nvPr>
        </p:nvSpPr>
        <p:spPr>
          <a:xfrm>
            <a:off x="4373880" y="8898892"/>
            <a:ext cx="4053840" cy="511175"/>
          </a:xfrm>
          <a:prstGeom prst="rect">
            <a:avLst/>
          </a:prstGeom>
        </p:spPr>
        <p:txBody>
          <a:bodyPr vert="horz" lIns="91440" tIns="45720" rIns="91440" bIns="45720" rtlCol="0" anchor="ctr"/>
          <a:lstStyle>
            <a:lvl1pPr algn="ctr" fontAlgn="auto">
              <a:spcBef>
                <a:spcPts val="0"/>
              </a:spcBef>
              <a:spcAft>
                <a:spcPts val="0"/>
              </a:spcAft>
              <a:defRPr sz="1551">
                <a:solidFill>
                  <a:schemeClr val="tx1">
                    <a:tint val="75000"/>
                  </a:scheme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4"/>
          </p:nvPr>
        </p:nvSpPr>
        <p:spPr>
          <a:xfrm>
            <a:off x="9174480" y="8898892"/>
            <a:ext cx="2987040" cy="511175"/>
          </a:xfrm>
          <a:prstGeom prst="rect">
            <a:avLst/>
          </a:prstGeom>
        </p:spPr>
        <p:txBody>
          <a:bodyPr vert="horz" lIns="91440" tIns="45720" rIns="91440" bIns="45720" rtlCol="0" anchor="ctr"/>
          <a:lstStyle>
            <a:lvl1pPr algn="r" fontAlgn="auto">
              <a:spcBef>
                <a:spcPts val="0"/>
              </a:spcBef>
              <a:spcAft>
                <a:spcPts val="0"/>
              </a:spcAft>
              <a:defRPr sz="1551">
                <a:solidFill>
                  <a:schemeClr val="tx1">
                    <a:tint val="75000"/>
                  </a:schemeClr>
                </a:solidFill>
                <a:latin typeface="+mn-lt"/>
                <a:ea typeface="+mn-ea"/>
              </a:defRPr>
            </a:lvl1pPr>
          </a:lstStyle>
          <a:p>
            <a:pPr>
              <a:defRPr/>
            </a:pPr>
            <a:fld id="{D25D132E-B845-4B43-AC87-7E5582D09590}"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90840" rtl="0" eaLnBrk="0" fontAlgn="base" hangingPunct="0">
        <a:spcBef>
          <a:spcPct val="0"/>
        </a:spcBef>
        <a:spcAft>
          <a:spcPct val="0"/>
        </a:spcAft>
        <a:defRPr kumimoji="1" sz="5686" kern="1200">
          <a:solidFill>
            <a:schemeClr val="tx1"/>
          </a:solidFill>
          <a:latin typeface="+mj-lt"/>
          <a:ea typeface="+mj-ea"/>
          <a:cs typeface="+mj-cs"/>
        </a:defRPr>
      </a:lvl1pPr>
      <a:lvl2pPr algn="ctr" defTabSz="590840" rtl="0" eaLnBrk="0" fontAlgn="base" hangingPunct="0">
        <a:spcBef>
          <a:spcPct val="0"/>
        </a:spcBef>
        <a:spcAft>
          <a:spcPct val="0"/>
        </a:spcAft>
        <a:defRPr kumimoji="1" sz="5686">
          <a:solidFill>
            <a:schemeClr val="tx1"/>
          </a:solidFill>
          <a:latin typeface="Calibri" pitchFamily="34" charset="0"/>
          <a:ea typeface="ＭＳ Ｐゴシック" charset="-128"/>
        </a:defRPr>
      </a:lvl2pPr>
      <a:lvl3pPr algn="ctr" defTabSz="590840" rtl="0" eaLnBrk="0" fontAlgn="base" hangingPunct="0">
        <a:spcBef>
          <a:spcPct val="0"/>
        </a:spcBef>
        <a:spcAft>
          <a:spcPct val="0"/>
        </a:spcAft>
        <a:defRPr kumimoji="1" sz="5686">
          <a:solidFill>
            <a:schemeClr val="tx1"/>
          </a:solidFill>
          <a:latin typeface="Calibri" pitchFamily="34" charset="0"/>
          <a:ea typeface="ＭＳ Ｐゴシック" charset="-128"/>
        </a:defRPr>
      </a:lvl3pPr>
      <a:lvl4pPr algn="ctr" defTabSz="590840" rtl="0" eaLnBrk="0" fontAlgn="base" hangingPunct="0">
        <a:spcBef>
          <a:spcPct val="0"/>
        </a:spcBef>
        <a:spcAft>
          <a:spcPct val="0"/>
        </a:spcAft>
        <a:defRPr kumimoji="1" sz="5686">
          <a:solidFill>
            <a:schemeClr val="tx1"/>
          </a:solidFill>
          <a:latin typeface="Calibri" pitchFamily="34" charset="0"/>
          <a:ea typeface="ＭＳ Ｐゴシック" charset="-128"/>
        </a:defRPr>
      </a:lvl4pPr>
      <a:lvl5pPr algn="ctr" defTabSz="590840" rtl="0" eaLnBrk="0" fontAlgn="base" hangingPunct="0">
        <a:spcBef>
          <a:spcPct val="0"/>
        </a:spcBef>
        <a:spcAft>
          <a:spcPct val="0"/>
        </a:spcAft>
        <a:defRPr kumimoji="1" sz="5686">
          <a:solidFill>
            <a:schemeClr val="tx1"/>
          </a:solidFill>
          <a:latin typeface="Calibri" pitchFamily="34" charset="0"/>
          <a:ea typeface="ＭＳ Ｐゴシック" charset="-128"/>
        </a:defRPr>
      </a:lvl5pPr>
      <a:lvl6pPr marL="590840" algn="ctr" defTabSz="590840" rtl="0" fontAlgn="base">
        <a:spcBef>
          <a:spcPct val="0"/>
        </a:spcBef>
        <a:spcAft>
          <a:spcPct val="0"/>
        </a:spcAft>
        <a:defRPr kumimoji="1" sz="5686">
          <a:solidFill>
            <a:schemeClr val="tx1"/>
          </a:solidFill>
          <a:latin typeface="Calibri" pitchFamily="34" charset="0"/>
          <a:ea typeface="ＭＳ Ｐゴシック" charset="-128"/>
        </a:defRPr>
      </a:lvl6pPr>
      <a:lvl7pPr marL="1181679" algn="ctr" defTabSz="590840" rtl="0" fontAlgn="base">
        <a:spcBef>
          <a:spcPct val="0"/>
        </a:spcBef>
        <a:spcAft>
          <a:spcPct val="0"/>
        </a:spcAft>
        <a:defRPr kumimoji="1" sz="5686">
          <a:solidFill>
            <a:schemeClr val="tx1"/>
          </a:solidFill>
          <a:latin typeface="Calibri" pitchFamily="34" charset="0"/>
          <a:ea typeface="ＭＳ Ｐゴシック" charset="-128"/>
        </a:defRPr>
      </a:lvl7pPr>
      <a:lvl8pPr marL="1772519" algn="ctr" defTabSz="590840" rtl="0" fontAlgn="base">
        <a:spcBef>
          <a:spcPct val="0"/>
        </a:spcBef>
        <a:spcAft>
          <a:spcPct val="0"/>
        </a:spcAft>
        <a:defRPr kumimoji="1" sz="5686">
          <a:solidFill>
            <a:schemeClr val="tx1"/>
          </a:solidFill>
          <a:latin typeface="Calibri" pitchFamily="34" charset="0"/>
          <a:ea typeface="ＭＳ Ｐゴシック" charset="-128"/>
        </a:defRPr>
      </a:lvl8pPr>
      <a:lvl9pPr marL="2363358" algn="ctr" defTabSz="590840" rtl="0" fontAlgn="base">
        <a:spcBef>
          <a:spcPct val="0"/>
        </a:spcBef>
        <a:spcAft>
          <a:spcPct val="0"/>
        </a:spcAft>
        <a:defRPr kumimoji="1" sz="5686">
          <a:solidFill>
            <a:schemeClr val="tx1"/>
          </a:solidFill>
          <a:latin typeface="Calibri" pitchFamily="34" charset="0"/>
          <a:ea typeface="ＭＳ Ｐゴシック" charset="-128"/>
        </a:defRPr>
      </a:lvl9pPr>
    </p:titleStyle>
    <p:bodyStyle>
      <a:lvl1pPr marL="443130" indent="-443130" algn="l" defTabSz="590840" rtl="0" eaLnBrk="0" fontAlgn="base" hangingPunct="0">
        <a:spcBef>
          <a:spcPct val="20000"/>
        </a:spcBef>
        <a:spcAft>
          <a:spcPct val="0"/>
        </a:spcAft>
        <a:buFont typeface="Arial" charset="0"/>
        <a:buChar char="•"/>
        <a:defRPr kumimoji="1" sz="4135" kern="1200">
          <a:solidFill>
            <a:schemeClr val="tx1"/>
          </a:solidFill>
          <a:latin typeface="+mn-lt"/>
          <a:ea typeface="+mn-ea"/>
          <a:cs typeface="+mn-cs"/>
        </a:defRPr>
      </a:lvl1pPr>
      <a:lvl2pPr marL="960114" indent="-369275" algn="l" defTabSz="590840" rtl="0" eaLnBrk="0" fontAlgn="base" hangingPunct="0">
        <a:spcBef>
          <a:spcPct val="20000"/>
        </a:spcBef>
        <a:spcAft>
          <a:spcPct val="0"/>
        </a:spcAft>
        <a:buFont typeface="Arial" charset="0"/>
        <a:buChar char="–"/>
        <a:defRPr kumimoji="1" sz="3618" kern="1200">
          <a:solidFill>
            <a:schemeClr val="tx1"/>
          </a:solidFill>
          <a:latin typeface="+mn-lt"/>
          <a:ea typeface="+mn-ea"/>
          <a:cs typeface="+mn-cs"/>
        </a:defRPr>
      </a:lvl2pPr>
      <a:lvl3pPr marL="1477099" indent="-295420" algn="l" defTabSz="590840" rtl="0" eaLnBrk="0" fontAlgn="base" hangingPunct="0">
        <a:spcBef>
          <a:spcPct val="20000"/>
        </a:spcBef>
        <a:spcAft>
          <a:spcPct val="0"/>
        </a:spcAft>
        <a:buFont typeface="Arial" charset="0"/>
        <a:buChar char="•"/>
        <a:defRPr kumimoji="1" sz="3102" kern="1200">
          <a:solidFill>
            <a:schemeClr val="tx1"/>
          </a:solidFill>
          <a:latin typeface="+mn-lt"/>
          <a:ea typeface="+mn-ea"/>
          <a:cs typeface="+mn-cs"/>
        </a:defRPr>
      </a:lvl3pPr>
      <a:lvl4pPr marL="2067938" indent="-295420" algn="l" defTabSz="590840" rtl="0" eaLnBrk="0" fontAlgn="base" hangingPunct="0">
        <a:spcBef>
          <a:spcPct val="20000"/>
        </a:spcBef>
        <a:spcAft>
          <a:spcPct val="0"/>
        </a:spcAft>
        <a:buFont typeface="Arial" charset="0"/>
        <a:buChar char="–"/>
        <a:defRPr kumimoji="1" sz="2585" kern="1200">
          <a:solidFill>
            <a:schemeClr val="tx1"/>
          </a:solidFill>
          <a:latin typeface="+mn-lt"/>
          <a:ea typeface="+mn-ea"/>
          <a:cs typeface="+mn-cs"/>
        </a:defRPr>
      </a:lvl4pPr>
      <a:lvl5pPr marL="2658778" indent="-295420" algn="l" defTabSz="590840" rtl="0" eaLnBrk="0" fontAlgn="base" hangingPunct="0">
        <a:spcBef>
          <a:spcPct val="20000"/>
        </a:spcBef>
        <a:spcAft>
          <a:spcPct val="0"/>
        </a:spcAft>
        <a:buFont typeface="Arial" charset="0"/>
        <a:buChar char="»"/>
        <a:defRPr kumimoji="1" sz="2585" kern="1200">
          <a:solidFill>
            <a:schemeClr val="tx1"/>
          </a:solidFill>
          <a:latin typeface="+mn-lt"/>
          <a:ea typeface="+mn-ea"/>
          <a:cs typeface="+mn-cs"/>
        </a:defRPr>
      </a:lvl5pPr>
      <a:lvl6pPr marL="3249618" indent="-295420" algn="l" defTabSz="590840" rtl="0" eaLnBrk="1" latinLnBrk="0" hangingPunct="1">
        <a:spcBef>
          <a:spcPct val="20000"/>
        </a:spcBef>
        <a:buFont typeface="Arial"/>
        <a:buChar char="•"/>
        <a:defRPr kumimoji="1" sz="2585" kern="1200">
          <a:solidFill>
            <a:schemeClr val="tx1"/>
          </a:solidFill>
          <a:latin typeface="+mn-lt"/>
          <a:ea typeface="+mn-ea"/>
          <a:cs typeface="+mn-cs"/>
        </a:defRPr>
      </a:lvl6pPr>
      <a:lvl7pPr marL="3840457" indent="-295420" algn="l" defTabSz="590840" rtl="0" eaLnBrk="1" latinLnBrk="0" hangingPunct="1">
        <a:spcBef>
          <a:spcPct val="20000"/>
        </a:spcBef>
        <a:buFont typeface="Arial"/>
        <a:buChar char="•"/>
        <a:defRPr kumimoji="1" sz="2585" kern="1200">
          <a:solidFill>
            <a:schemeClr val="tx1"/>
          </a:solidFill>
          <a:latin typeface="+mn-lt"/>
          <a:ea typeface="+mn-ea"/>
          <a:cs typeface="+mn-cs"/>
        </a:defRPr>
      </a:lvl7pPr>
      <a:lvl8pPr marL="4431297" indent="-295420" algn="l" defTabSz="590840" rtl="0" eaLnBrk="1" latinLnBrk="0" hangingPunct="1">
        <a:spcBef>
          <a:spcPct val="20000"/>
        </a:spcBef>
        <a:buFont typeface="Arial"/>
        <a:buChar char="•"/>
        <a:defRPr kumimoji="1" sz="2585" kern="1200">
          <a:solidFill>
            <a:schemeClr val="tx1"/>
          </a:solidFill>
          <a:latin typeface="+mn-lt"/>
          <a:ea typeface="+mn-ea"/>
          <a:cs typeface="+mn-cs"/>
        </a:defRPr>
      </a:lvl8pPr>
      <a:lvl9pPr marL="5022136" indent="-295420" algn="l" defTabSz="590840" rtl="0" eaLnBrk="1" latinLnBrk="0" hangingPunct="1">
        <a:spcBef>
          <a:spcPct val="20000"/>
        </a:spcBef>
        <a:buFont typeface="Arial"/>
        <a:buChar char="•"/>
        <a:defRPr kumimoji="1" sz="2585" kern="1200">
          <a:solidFill>
            <a:schemeClr val="tx1"/>
          </a:solidFill>
          <a:latin typeface="+mn-lt"/>
          <a:ea typeface="+mn-ea"/>
          <a:cs typeface="+mn-cs"/>
        </a:defRPr>
      </a:lvl9pPr>
    </p:bodyStyle>
    <p:otherStyle>
      <a:defPPr>
        <a:defRPr lang="ja-JP"/>
      </a:defPPr>
      <a:lvl1pPr marL="0" algn="l" defTabSz="590840" rtl="0" eaLnBrk="1" latinLnBrk="0" hangingPunct="1">
        <a:defRPr kumimoji="1" sz="2326" kern="1200">
          <a:solidFill>
            <a:schemeClr val="tx1"/>
          </a:solidFill>
          <a:latin typeface="+mn-lt"/>
          <a:ea typeface="+mn-ea"/>
          <a:cs typeface="+mn-cs"/>
        </a:defRPr>
      </a:lvl1pPr>
      <a:lvl2pPr marL="590840" algn="l" defTabSz="590840" rtl="0" eaLnBrk="1" latinLnBrk="0" hangingPunct="1">
        <a:defRPr kumimoji="1" sz="2326" kern="1200">
          <a:solidFill>
            <a:schemeClr val="tx1"/>
          </a:solidFill>
          <a:latin typeface="+mn-lt"/>
          <a:ea typeface="+mn-ea"/>
          <a:cs typeface="+mn-cs"/>
        </a:defRPr>
      </a:lvl2pPr>
      <a:lvl3pPr marL="1181679" algn="l" defTabSz="590840" rtl="0" eaLnBrk="1" latinLnBrk="0" hangingPunct="1">
        <a:defRPr kumimoji="1" sz="2326" kern="1200">
          <a:solidFill>
            <a:schemeClr val="tx1"/>
          </a:solidFill>
          <a:latin typeface="+mn-lt"/>
          <a:ea typeface="+mn-ea"/>
          <a:cs typeface="+mn-cs"/>
        </a:defRPr>
      </a:lvl3pPr>
      <a:lvl4pPr marL="1772519" algn="l" defTabSz="590840" rtl="0" eaLnBrk="1" latinLnBrk="0" hangingPunct="1">
        <a:defRPr kumimoji="1" sz="2326" kern="1200">
          <a:solidFill>
            <a:schemeClr val="tx1"/>
          </a:solidFill>
          <a:latin typeface="+mn-lt"/>
          <a:ea typeface="+mn-ea"/>
          <a:cs typeface="+mn-cs"/>
        </a:defRPr>
      </a:lvl4pPr>
      <a:lvl5pPr marL="2363358" algn="l" defTabSz="590840" rtl="0" eaLnBrk="1" latinLnBrk="0" hangingPunct="1">
        <a:defRPr kumimoji="1" sz="2326" kern="1200">
          <a:solidFill>
            <a:schemeClr val="tx1"/>
          </a:solidFill>
          <a:latin typeface="+mn-lt"/>
          <a:ea typeface="+mn-ea"/>
          <a:cs typeface="+mn-cs"/>
        </a:defRPr>
      </a:lvl5pPr>
      <a:lvl6pPr marL="2954198" algn="l" defTabSz="590840" rtl="0" eaLnBrk="1" latinLnBrk="0" hangingPunct="1">
        <a:defRPr kumimoji="1" sz="2326" kern="1200">
          <a:solidFill>
            <a:schemeClr val="tx1"/>
          </a:solidFill>
          <a:latin typeface="+mn-lt"/>
          <a:ea typeface="+mn-ea"/>
          <a:cs typeface="+mn-cs"/>
        </a:defRPr>
      </a:lvl6pPr>
      <a:lvl7pPr marL="3545037" algn="l" defTabSz="590840" rtl="0" eaLnBrk="1" latinLnBrk="0" hangingPunct="1">
        <a:defRPr kumimoji="1" sz="2326" kern="1200">
          <a:solidFill>
            <a:schemeClr val="tx1"/>
          </a:solidFill>
          <a:latin typeface="+mn-lt"/>
          <a:ea typeface="+mn-ea"/>
          <a:cs typeface="+mn-cs"/>
        </a:defRPr>
      </a:lvl7pPr>
      <a:lvl8pPr marL="4135877" algn="l" defTabSz="590840" rtl="0" eaLnBrk="1" latinLnBrk="0" hangingPunct="1">
        <a:defRPr kumimoji="1" sz="2326" kern="1200">
          <a:solidFill>
            <a:schemeClr val="tx1"/>
          </a:solidFill>
          <a:latin typeface="+mn-lt"/>
          <a:ea typeface="+mn-ea"/>
          <a:cs typeface="+mn-cs"/>
        </a:defRPr>
      </a:lvl8pPr>
      <a:lvl9pPr marL="4726716" algn="l" defTabSz="590840" rtl="0" eaLnBrk="1" latinLnBrk="0" hangingPunct="1">
        <a:defRPr kumimoji="1" sz="23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F4823C-C5F9-5535-8664-D71E080C811C}"/>
              </a:ext>
            </a:extLst>
          </p:cNvPr>
          <p:cNvSpPr>
            <a:spLocks noGrp="1"/>
          </p:cNvSpPr>
          <p:nvPr>
            <p:ph type="title"/>
          </p:nvPr>
        </p:nvSpPr>
        <p:spPr>
          <a:xfrm>
            <a:off x="0" y="201100"/>
            <a:ext cx="12801600" cy="1477108"/>
          </a:xfrm>
        </p:spPr>
        <p:txBody>
          <a:bodyPr/>
          <a:lstStyle/>
          <a:p>
            <a:r>
              <a:rPr lang="en-US" altLang="ja-JP" sz="2585" dirty="0">
                <a:latin typeface="Hiragino Kaku Gothic ProN W6" panose="020B0300000000000000" pitchFamily="34" charset="-128"/>
                <a:ea typeface="Hiragino Kaku Gothic ProN W6" panose="020B0300000000000000" pitchFamily="34" charset="-128"/>
              </a:rPr>
              <a:t>2026</a:t>
            </a:r>
            <a:r>
              <a:rPr lang="ja-JP" altLang="en-US" sz="2585">
                <a:latin typeface="Hiragino Kaku Gothic ProN W6" panose="020B0300000000000000" pitchFamily="34" charset="-128"/>
                <a:ea typeface="Hiragino Kaku Gothic ProN W6" panose="020B0300000000000000" pitchFamily="34" charset="-128"/>
              </a:rPr>
              <a:t>年度東京ビジネスデザインアワード</a:t>
            </a:r>
            <a:br>
              <a:rPr lang="en-US" altLang="ja-JP" sz="2585" dirty="0">
                <a:latin typeface="Hiragino Kaku Gothic ProN W6" panose="020B0300000000000000" pitchFamily="34" charset="-128"/>
                <a:ea typeface="Hiragino Kaku Gothic ProN W6" panose="020B0300000000000000" pitchFamily="34" charset="-128"/>
              </a:rPr>
            </a:br>
            <a:r>
              <a:rPr lang="ja-JP" altLang="en-US" sz="2585">
                <a:latin typeface="Hiragino Kaku Gothic ProN W6" panose="020B0300000000000000" pitchFamily="34" charset="-128"/>
                <a:ea typeface="Hiragino Kaku Gothic ProN W6" panose="020B0300000000000000" pitchFamily="34" charset="-128"/>
              </a:rPr>
              <a:t>応募用紙・企画書へ記載する上での注意点</a:t>
            </a:r>
          </a:p>
        </p:txBody>
      </p:sp>
      <p:sp>
        <p:nvSpPr>
          <p:cNvPr id="3" name="コンテンツ プレースホルダー 2">
            <a:extLst>
              <a:ext uri="{FF2B5EF4-FFF2-40B4-BE49-F238E27FC236}">
                <a16:creationId xmlns:a16="http://schemas.microsoft.com/office/drawing/2014/main" id="{05476D26-B5DC-C225-7E56-5A5FE7F12CE0}"/>
              </a:ext>
            </a:extLst>
          </p:cNvPr>
          <p:cNvSpPr>
            <a:spLocks noGrp="1"/>
          </p:cNvSpPr>
          <p:nvPr>
            <p:ph idx="1"/>
          </p:nvPr>
        </p:nvSpPr>
        <p:spPr>
          <a:xfrm>
            <a:off x="414997" y="1866852"/>
            <a:ext cx="11971606" cy="6794694"/>
          </a:xfrm>
        </p:spPr>
        <p:txBody>
          <a:bodyPr/>
          <a:lstStyle/>
          <a:p>
            <a:pPr marL="0" indent="0">
              <a:buNone/>
            </a:pPr>
            <a:r>
              <a:rPr lang="ja-JP" altLang="en-US" sz="1800" b="1">
                <a:latin typeface="Hiragino Kaku Gothic ProN W3" panose="020B0300000000000000" pitchFamily="34" charset="-128"/>
                <a:ea typeface="Hiragino Kaku Gothic ProN W3" panose="020B0300000000000000" pitchFamily="34" charset="-128"/>
              </a:rPr>
              <a:t>応募用紙・企画書へは以下を含めるように記載をお願いいたします（</a:t>
            </a:r>
            <a:r>
              <a:rPr lang="ja-JP" altLang="en-US" sz="1800" b="1" u="sng">
                <a:latin typeface="Hiragino Kaku Gothic ProN W3" panose="020B0300000000000000" pitchFamily="34" charset="-128"/>
                <a:ea typeface="Hiragino Kaku Gothic ProN W3" panose="020B0300000000000000" pitchFamily="34" charset="-128"/>
              </a:rPr>
              <a:t>本ページは提出不要です</a:t>
            </a:r>
            <a:r>
              <a:rPr lang="ja-JP" altLang="en-US" sz="1800" b="1">
                <a:latin typeface="Hiragino Kaku Gothic ProN W3" panose="020B0300000000000000" pitchFamily="34" charset="-128"/>
                <a:ea typeface="Hiragino Kaku Gothic ProN W3" panose="020B0300000000000000" pitchFamily="34" charset="-128"/>
              </a:rPr>
              <a:t>）</a:t>
            </a:r>
            <a:endParaRPr lang="en-US" altLang="ja-JP" sz="1800" b="1" dirty="0">
              <a:latin typeface="Hiragino Kaku Gothic ProN W3" panose="020B0300000000000000" pitchFamily="34" charset="-128"/>
              <a:ea typeface="Hiragino Kaku Gothic ProN W3" panose="020B0300000000000000" pitchFamily="34" charset="-128"/>
            </a:endParaRPr>
          </a:p>
          <a:p>
            <a:pPr marL="0" indent="0">
              <a:buNone/>
            </a:pP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r>
              <a:rPr lang="ja-JP" altLang="en-US" sz="1800" b="1" u="sng">
                <a:latin typeface="Hiragino Kaku Gothic ProN W3" panose="020B0300000000000000" pitchFamily="34" charset="-128"/>
                <a:ea typeface="Hiragino Kaku Gothic ProN W3" panose="020B0300000000000000" pitchFamily="34" charset="-128"/>
              </a:rPr>
              <a:t>応募用紙</a:t>
            </a:r>
            <a:r>
              <a:rPr lang="en-US" altLang="ja-JP" sz="1800" b="1" u="sng" dirty="0">
                <a:latin typeface="Hiragino Kaku Gothic ProN W3" panose="020B0300000000000000" pitchFamily="34" charset="-128"/>
                <a:ea typeface="Hiragino Kaku Gothic ProN W3" panose="020B0300000000000000" pitchFamily="34" charset="-128"/>
              </a:rPr>
              <a:t>3</a:t>
            </a:r>
            <a:r>
              <a:rPr lang="ja-JP" altLang="en-US" sz="1800" b="1" u="sng">
                <a:latin typeface="Hiragino Kaku Gothic ProN W3" panose="020B0300000000000000" pitchFamily="34" charset="-128"/>
                <a:ea typeface="Hiragino Kaku Gothic ProN W3" panose="020B0300000000000000" pitchFamily="34" charset="-128"/>
              </a:rPr>
              <a:t>ページ目のプロフィール欄について</a:t>
            </a:r>
            <a:endParaRPr lang="en-US" altLang="ja-JP" sz="1800" b="1" u="sng" dirty="0">
              <a:latin typeface="Hiragino Kaku Gothic ProN W3" panose="020B0300000000000000" pitchFamily="34" charset="-128"/>
              <a:ea typeface="Hiragino Kaku Gothic ProN W3" panose="020B0300000000000000" pitchFamily="34" charset="-128"/>
            </a:endParaRPr>
          </a:p>
          <a:p>
            <a:pPr marL="0" indent="0">
              <a:buNone/>
            </a:pPr>
            <a:r>
              <a:rPr lang="en-US" altLang="ja-JP" sz="1800" dirty="0">
                <a:latin typeface="Hiragino Kaku Gothic ProN W3" panose="020B0300000000000000" pitchFamily="34" charset="-128"/>
                <a:ea typeface="Hiragino Kaku Gothic ProN W3" panose="020B0300000000000000" pitchFamily="34" charset="-128"/>
              </a:rPr>
              <a:t>※ </a:t>
            </a:r>
            <a:r>
              <a:rPr lang="ja-JP" altLang="en-US" sz="1800">
                <a:latin typeface="Hiragino Kaku Gothic ProN W3" panose="020B0300000000000000" pitchFamily="34" charset="-128"/>
                <a:ea typeface="Hiragino Kaku Gothic ProN W3" panose="020B0300000000000000" pitchFamily="34" charset="-128"/>
              </a:rPr>
              <a:t>提案者のポートレート（顔写真）は必須です。得意分野や主な実績、受賞歴がわかるものとしてください。</a:t>
            </a: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r>
              <a:rPr lang="ja-JP" altLang="en-US" sz="1800">
                <a:latin typeface="Hiragino Kaku Gothic ProN W3" panose="020B0300000000000000" pitchFamily="34" charset="-128"/>
                <a:ea typeface="Hiragino Kaku Gothic ProN W3" panose="020B0300000000000000" pitchFamily="34" charset="-128"/>
              </a:rPr>
              <a:t>　グループで応募の場合は、グループとしての実績とともにグループ内での個人の役割なども明記してください。 </a:t>
            </a: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r>
              <a:rPr lang="ja-JP" altLang="en-US" sz="1800">
                <a:latin typeface="Hiragino Kaku Gothic ProN W3" panose="020B0300000000000000" pitchFamily="34" charset="-128"/>
                <a:ea typeface="Hiragino Kaku Gothic ProN W3" panose="020B0300000000000000" pitchFamily="34" charset="-128"/>
              </a:rPr>
              <a:t>◆ポートレート写真</a:t>
            </a:r>
            <a:r>
              <a:rPr lang="en-US" altLang="ja-JP" sz="1800" dirty="0">
                <a:latin typeface="Hiragino Kaku Gothic ProN W3" panose="020B0300000000000000" pitchFamily="34" charset="-128"/>
                <a:ea typeface="Hiragino Kaku Gothic ProN W3" panose="020B0300000000000000" pitchFamily="34" charset="-128"/>
              </a:rPr>
              <a:t>(</a:t>
            </a:r>
            <a:r>
              <a:rPr lang="ja-JP" altLang="en-US" sz="1800">
                <a:latin typeface="Hiragino Kaku Gothic ProN W3" panose="020B0300000000000000" pitchFamily="34" charset="-128"/>
                <a:ea typeface="Hiragino Kaku Gothic ProN W3" panose="020B0300000000000000" pitchFamily="34" charset="-128"/>
              </a:rPr>
              <a:t>顔写真</a:t>
            </a:r>
            <a:r>
              <a:rPr lang="en-US" altLang="ja-JP" sz="1800" dirty="0">
                <a:latin typeface="Hiragino Kaku Gothic ProN W3" panose="020B0300000000000000" pitchFamily="34" charset="-128"/>
                <a:ea typeface="Hiragino Kaku Gothic ProN W3" panose="020B0300000000000000" pitchFamily="34" charset="-128"/>
              </a:rPr>
              <a:t>)</a:t>
            </a:r>
            <a:r>
              <a:rPr lang="ja-JP" altLang="en-US" sz="1800">
                <a:latin typeface="Hiragino Kaku Gothic ProN W3" panose="020B0300000000000000" pitchFamily="34" charset="-128"/>
                <a:ea typeface="Hiragino Kaku Gothic ProN W3" panose="020B0300000000000000" pitchFamily="34" charset="-128"/>
              </a:rPr>
              <a:t>：グループの場合は全員を添付してください</a:t>
            </a: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r>
              <a:rPr lang="ja-JP" altLang="en-US" sz="1800">
                <a:latin typeface="Hiragino Kaku Gothic ProN W3" panose="020B0300000000000000" pitchFamily="34" charset="-128"/>
                <a:ea typeface="Hiragino Kaku Gothic ProN W3" panose="020B0300000000000000" pitchFamily="34" charset="-128"/>
              </a:rPr>
              <a:t>◆提案者</a:t>
            </a:r>
            <a:r>
              <a:rPr lang="en-US" altLang="ja-JP" sz="1800" dirty="0">
                <a:latin typeface="Hiragino Kaku Gothic ProN W3" panose="020B0300000000000000" pitchFamily="34" charset="-128"/>
                <a:ea typeface="Hiragino Kaku Gothic ProN W3" panose="020B0300000000000000" pitchFamily="34" charset="-128"/>
              </a:rPr>
              <a:t>(</a:t>
            </a:r>
            <a:r>
              <a:rPr lang="ja-JP" altLang="en-US" sz="1800">
                <a:latin typeface="Hiragino Kaku Gothic ProN W3" panose="020B0300000000000000" pitchFamily="34" charset="-128"/>
                <a:ea typeface="Hiragino Kaku Gothic ProN W3" panose="020B0300000000000000" pitchFamily="34" charset="-128"/>
              </a:rPr>
              <a:t>グループ</a:t>
            </a:r>
            <a:r>
              <a:rPr lang="en-US" altLang="ja-JP" sz="1800" dirty="0">
                <a:latin typeface="Hiragino Kaku Gothic ProN W3" panose="020B0300000000000000" pitchFamily="34" charset="-128"/>
                <a:ea typeface="Hiragino Kaku Gothic ProN W3" panose="020B0300000000000000" pitchFamily="34" charset="-128"/>
              </a:rPr>
              <a:t>)</a:t>
            </a:r>
            <a:r>
              <a:rPr lang="ja-JP" altLang="en-US" sz="1800">
                <a:latin typeface="Hiragino Kaku Gothic ProN W3" panose="020B0300000000000000" pitchFamily="34" charset="-128"/>
                <a:ea typeface="Hiragino Kaku Gothic ProN W3" panose="020B0300000000000000" pitchFamily="34" charset="-128"/>
              </a:rPr>
              <a:t>のデザイン業務上の、得意分野（対応可能範囲）</a:t>
            </a:r>
            <a:r>
              <a:rPr lang="en-US" altLang="ja-JP" sz="1800" dirty="0">
                <a:latin typeface="Hiragino Kaku Gothic ProN W3" panose="020B0300000000000000" pitchFamily="34" charset="-128"/>
                <a:ea typeface="Hiragino Kaku Gothic ProN W3" panose="020B0300000000000000" pitchFamily="34" charset="-128"/>
              </a:rPr>
              <a:t> / </a:t>
            </a:r>
            <a:r>
              <a:rPr lang="ja-JP" altLang="en-US" sz="1800">
                <a:latin typeface="Hiragino Kaku Gothic ProN W3" panose="020B0300000000000000" pitchFamily="34" charset="-128"/>
                <a:ea typeface="Hiragino Kaku Gothic ProN W3" panose="020B0300000000000000" pitchFamily="34" charset="-128"/>
              </a:rPr>
              <a:t>苦手分野</a:t>
            </a:r>
            <a:r>
              <a:rPr lang="en-US" altLang="ja-JP" sz="1800" dirty="0">
                <a:latin typeface="Hiragino Kaku Gothic ProN W3" panose="020B0300000000000000" pitchFamily="34" charset="-128"/>
                <a:ea typeface="Hiragino Kaku Gothic ProN W3" panose="020B0300000000000000" pitchFamily="34" charset="-128"/>
              </a:rPr>
              <a:t> </a:t>
            </a:r>
          </a:p>
          <a:p>
            <a:pPr marL="0" indent="0">
              <a:buNone/>
            </a:pPr>
            <a:r>
              <a:rPr lang="ja-JP" altLang="en-US" sz="1800">
                <a:latin typeface="Hiragino Kaku Gothic ProN W3" panose="020B0300000000000000" pitchFamily="34" charset="-128"/>
                <a:ea typeface="Hiragino Kaku Gothic ProN W3" panose="020B0300000000000000" pitchFamily="34" charset="-128"/>
              </a:rPr>
              <a:t>◆代表実績</a:t>
            </a:r>
            <a:r>
              <a:rPr lang="en-US" altLang="ja-JP" sz="1800" dirty="0">
                <a:latin typeface="Hiragino Kaku Gothic ProN W3" panose="020B0300000000000000" pitchFamily="34" charset="-128"/>
                <a:ea typeface="Hiragino Kaku Gothic ProN W3" panose="020B0300000000000000" pitchFamily="34" charset="-128"/>
              </a:rPr>
              <a:t>(</a:t>
            </a:r>
            <a:r>
              <a:rPr lang="ja-JP" altLang="en-US" sz="1800">
                <a:latin typeface="Hiragino Kaku Gothic ProN W3" panose="020B0300000000000000" pitchFamily="34" charset="-128"/>
                <a:ea typeface="Hiragino Kaku Gothic ProN W3" panose="020B0300000000000000" pitchFamily="34" charset="-128"/>
              </a:rPr>
              <a:t>企業</a:t>
            </a:r>
            <a:r>
              <a:rPr lang="en-US" altLang="ja-JP" sz="1800" dirty="0">
                <a:latin typeface="Hiragino Kaku Gothic ProN W3" panose="020B0300000000000000" pitchFamily="34" charset="-128"/>
                <a:ea typeface="Hiragino Kaku Gothic ProN W3" panose="020B0300000000000000" pitchFamily="34" charset="-128"/>
              </a:rPr>
              <a:t>×</a:t>
            </a:r>
            <a:r>
              <a:rPr lang="ja-JP" altLang="en-US" sz="1800">
                <a:latin typeface="Hiragino Kaku Gothic ProN W3" panose="020B0300000000000000" pitchFamily="34" charset="-128"/>
                <a:ea typeface="Hiragino Kaku Gothic ProN W3" panose="020B0300000000000000" pitchFamily="34" charset="-128"/>
              </a:rPr>
              <a:t>デザイナーなどの協業実績があれば、わかるように記載</a:t>
            </a:r>
            <a:r>
              <a:rPr lang="en-US" altLang="ja-JP" sz="1800" dirty="0">
                <a:latin typeface="Hiragino Kaku Gothic ProN W3" panose="020B0300000000000000" pitchFamily="34" charset="-128"/>
                <a:ea typeface="Hiragino Kaku Gothic ProN W3" panose="020B0300000000000000" pitchFamily="34" charset="-128"/>
              </a:rPr>
              <a:t>)</a:t>
            </a:r>
          </a:p>
          <a:p>
            <a:pPr marL="0" indent="0">
              <a:buNone/>
            </a:pPr>
            <a:r>
              <a:rPr lang="ja-JP" altLang="en-US" sz="1800">
                <a:latin typeface="Hiragino Kaku Gothic ProN W3" panose="020B0300000000000000" pitchFamily="34" charset="-128"/>
                <a:ea typeface="Hiragino Kaku Gothic ProN W3" panose="020B0300000000000000" pitchFamily="34" charset="-128"/>
              </a:rPr>
              <a:t>◆国・都道府県・区市町村等が実施するデザインに関わるプログラムの受講歴があれば記載してください</a:t>
            </a: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r>
              <a:rPr lang="ja-JP" altLang="en-US" sz="1800" b="1" u="sng">
                <a:latin typeface="Hiragino Kaku Gothic ProN W3" panose="020B0300000000000000" pitchFamily="34" charset="-128"/>
                <a:ea typeface="Hiragino Kaku Gothic ProN W3" panose="020B0300000000000000" pitchFamily="34" charset="-128"/>
              </a:rPr>
              <a:t>企画書に含む内容について</a:t>
            </a:r>
            <a:endParaRPr lang="en-US" altLang="ja-JP" sz="1800" b="1" u="sng" dirty="0">
              <a:latin typeface="Hiragino Kaku Gothic ProN W3" panose="020B0300000000000000" pitchFamily="34" charset="-128"/>
              <a:ea typeface="Hiragino Kaku Gothic ProN W3" panose="020B0300000000000000" pitchFamily="34" charset="-128"/>
            </a:endParaRPr>
          </a:p>
          <a:p>
            <a:pPr marL="0" indent="0">
              <a:buNone/>
            </a:pPr>
            <a:r>
              <a:rPr lang="en-US" altLang="ja-JP" sz="1800" dirty="0">
                <a:latin typeface="Hiragino Kaku Gothic ProN W3" panose="020B0300000000000000" pitchFamily="34" charset="-128"/>
                <a:ea typeface="Hiragino Kaku Gothic ProN W3" panose="020B0300000000000000" pitchFamily="34" charset="-128"/>
              </a:rPr>
              <a:t>※</a:t>
            </a:r>
            <a:r>
              <a:rPr lang="ja-JP" altLang="en-US" sz="1800">
                <a:latin typeface="Hiragino Kaku Gothic ProN W3" panose="020B0300000000000000" pitchFamily="34" charset="-128"/>
                <a:ea typeface="Hiragino Kaku Gothic ProN W3" panose="020B0300000000000000" pitchFamily="34" charset="-128"/>
              </a:rPr>
              <a:t>実現化を検討するにあたり、以下を含んだ企画書であることが望ましいです。</a:t>
            </a: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r>
              <a:rPr lang="ja-JP" altLang="en-US" sz="1800">
                <a:latin typeface="Hiragino Kaku Gothic ProN W3" panose="020B0300000000000000" pitchFamily="34" charset="-128"/>
                <a:ea typeface="Hiragino Kaku Gothic ProN W3" panose="020B0300000000000000" pitchFamily="34" charset="-128"/>
              </a:rPr>
              <a:t>◆ 応募用紙を表紙として提出する企画書（</a:t>
            </a:r>
            <a:r>
              <a:rPr lang="en" altLang="ja-JP" sz="1800" dirty="0">
                <a:latin typeface="Hiragino Kaku Gothic ProN W3" panose="020B0300000000000000" pitchFamily="34" charset="-128"/>
                <a:ea typeface="Hiragino Kaku Gothic ProN W3" panose="020B0300000000000000" pitchFamily="34" charset="-128"/>
              </a:rPr>
              <a:t>A3</a:t>
            </a:r>
            <a:r>
              <a:rPr lang="ja-JP" altLang="en-US" sz="1800">
                <a:latin typeface="Hiragino Kaku Gothic ProN W3" panose="020B0300000000000000" pitchFamily="34" charset="-128"/>
                <a:ea typeface="Hiragino Kaku Gothic ProN W3" panose="020B0300000000000000" pitchFamily="34" charset="-128"/>
              </a:rPr>
              <a:t>横５枚まで）は、デザイン画やスケッチだけではなく、</a:t>
            </a: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r>
              <a:rPr lang="en-US" altLang="ja-JP" sz="1800" dirty="0">
                <a:latin typeface="Hiragino Kaku Gothic ProN W3" panose="020B0300000000000000" pitchFamily="34" charset="-128"/>
                <a:ea typeface="Hiragino Kaku Gothic ProN W3" panose="020B0300000000000000" pitchFamily="34" charset="-128"/>
              </a:rPr>
              <a:t>    </a:t>
            </a:r>
            <a:r>
              <a:rPr lang="ja-JP" altLang="en-US" sz="1800">
                <a:latin typeface="Hiragino Kaku Gothic ProN W3" panose="020B0300000000000000" pitchFamily="34" charset="-128"/>
                <a:ea typeface="Hiragino Kaku Gothic ProN W3" panose="020B0300000000000000" pitchFamily="34" charset="-128"/>
              </a:rPr>
              <a:t>ビジネスの提案全体がわかるように、事業構造等仕組みを可視化した図などを用いて示してください</a:t>
            </a: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endParaRPr lang="en-US" altLang="ja-JP" sz="1800" dirty="0">
              <a:latin typeface="Hiragino Kaku Gothic ProN W3" panose="020B0300000000000000" pitchFamily="34" charset="-128"/>
              <a:ea typeface="Hiragino Kaku Gothic ProN W3" panose="020B0300000000000000" pitchFamily="34" charset="-128"/>
            </a:endParaRPr>
          </a:p>
          <a:p>
            <a:pPr marL="0" indent="0">
              <a:buNone/>
            </a:pPr>
            <a:r>
              <a:rPr lang="ja-JP" altLang="en-US" sz="1800">
                <a:latin typeface="Hiragino Kaku Gothic ProN W3" panose="020B0300000000000000" pitchFamily="34" charset="-128"/>
                <a:ea typeface="Hiragino Kaku Gothic ProN W3" panose="020B0300000000000000" pitchFamily="34" charset="-128"/>
              </a:rPr>
              <a:t>◆提案した内容を実現化する場合、提案者ができること、外注想定のものがわかるとなお良いです</a:t>
            </a:r>
          </a:p>
        </p:txBody>
      </p:sp>
    </p:spTree>
    <p:extLst>
      <p:ext uri="{BB962C8B-B14F-4D97-AF65-F5344CB8AC3E}">
        <p14:creationId xmlns:p14="http://schemas.microsoft.com/office/powerpoint/2010/main" val="2081228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テキスト ボックス 4"/>
          <p:cNvSpPr txBox="1">
            <a:spLocks noChangeArrowheads="1"/>
          </p:cNvSpPr>
          <p:nvPr/>
        </p:nvSpPr>
        <p:spPr bwMode="auto">
          <a:xfrm>
            <a:off x="3236308" y="8870889"/>
            <a:ext cx="6328977" cy="369332"/>
          </a:xfrm>
          <a:prstGeom prst="rect">
            <a:avLst/>
          </a:prstGeom>
          <a:noFill/>
          <a:ln w="9525">
            <a:noFill/>
            <a:miter lim="800000"/>
            <a:headEnd/>
            <a:tailEnd/>
          </a:ln>
        </p:spPr>
        <p:txBody>
          <a:bodyPr wrap="none">
            <a:spAutoFit/>
          </a:bodyPr>
          <a:lstStyle/>
          <a:p>
            <a:r>
              <a:rPr lang="en-US" altLang="ja-JP" dirty="0">
                <a:latin typeface="ヒラギノ角ゴ Pro W6"/>
                <a:ea typeface="ヒラギノ角ゴ Pro W6"/>
                <a:cs typeface="ヒラギノ角ゴ Pro W6"/>
              </a:rPr>
              <a:t>2026</a:t>
            </a:r>
            <a:r>
              <a:rPr lang="ja-JP" altLang="en-US">
                <a:latin typeface="ヒラギノ角ゴ Pro W6"/>
                <a:ea typeface="ヒラギノ角ゴ Pro W6"/>
                <a:cs typeface="ヒラギノ角ゴ Pro W6"/>
              </a:rPr>
              <a:t>年度</a:t>
            </a:r>
            <a:r>
              <a:rPr lang="en-US" altLang="ja-JP" dirty="0">
                <a:latin typeface="ヒラギノ角ゴ Pro W6"/>
                <a:ea typeface="ヒラギノ角ゴ Pro W6"/>
                <a:cs typeface="ヒラギノ角ゴ Pro W6"/>
              </a:rPr>
              <a:t> </a:t>
            </a:r>
            <a:r>
              <a:rPr lang="ja-JP" altLang="en-US" dirty="0">
                <a:latin typeface="ヒラギノ角ゴ Pro W6"/>
                <a:ea typeface="ヒラギノ角ゴ Pro W6"/>
                <a:cs typeface="ヒラギノ角ゴ Pro W6"/>
              </a:rPr>
              <a:t>東京ビジネスデザインアワード</a:t>
            </a:r>
            <a:r>
              <a:rPr lang="en-US" altLang="ja-JP" dirty="0">
                <a:latin typeface="ヒラギノ角ゴ Pro W6"/>
                <a:ea typeface="ヒラギノ角ゴ Pro W6"/>
                <a:cs typeface="ヒラギノ角ゴ Pro W6"/>
              </a:rPr>
              <a:t> </a:t>
            </a:r>
            <a:r>
              <a:rPr lang="ja-JP" altLang="en-US" dirty="0">
                <a:latin typeface="ヒラギノ角ゴ Pro W6"/>
                <a:ea typeface="ヒラギノ角ゴ Pro W6"/>
                <a:cs typeface="ヒラギノ角ゴ Pro W6"/>
              </a:rPr>
              <a:t>応募用紙 </a:t>
            </a:r>
            <a:r>
              <a:rPr lang="en-US" altLang="ja-JP" dirty="0">
                <a:latin typeface="ヒラギノ角ゴ Pro W6"/>
                <a:ea typeface="ヒラギノ角ゴ Pro W6"/>
                <a:cs typeface="ヒラギノ角ゴ Pro W6"/>
              </a:rPr>
              <a:t>(1/3)</a:t>
            </a:r>
          </a:p>
        </p:txBody>
      </p:sp>
      <p:sp>
        <p:nvSpPr>
          <p:cNvPr id="6" name="正方形/長方形 5"/>
          <p:cNvSpPr/>
          <p:nvPr/>
        </p:nvSpPr>
        <p:spPr>
          <a:xfrm>
            <a:off x="247974" y="934173"/>
            <a:ext cx="1425843" cy="649300"/>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 name="正方形/長方形 6"/>
          <p:cNvSpPr/>
          <p:nvPr/>
        </p:nvSpPr>
        <p:spPr>
          <a:xfrm>
            <a:off x="1673817" y="935000"/>
            <a:ext cx="10879809" cy="654592"/>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17" name="テキスト ボックス 7"/>
          <p:cNvSpPr txBox="1">
            <a:spLocks noChangeArrowheads="1"/>
          </p:cNvSpPr>
          <p:nvPr/>
        </p:nvSpPr>
        <p:spPr bwMode="auto">
          <a:xfrm>
            <a:off x="241540" y="984915"/>
            <a:ext cx="1223412" cy="231602"/>
          </a:xfrm>
          <a:prstGeom prst="rect">
            <a:avLst/>
          </a:prstGeom>
          <a:noFill/>
          <a:ln w="9525">
            <a:noFill/>
            <a:miter lim="800000"/>
            <a:headEnd/>
            <a:tailEnd/>
          </a:ln>
        </p:spPr>
        <p:txBody>
          <a:bodyPr wrap="none">
            <a:spAutoFit/>
          </a:bodyPr>
          <a:lstStyle/>
          <a:p>
            <a:r>
              <a:rPr lang="ja-JP" altLang="en-US" sz="905" dirty="0">
                <a:latin typeface="ヒラギノ角ゴ Pro W6"/>
                <a:ea typeface="ヒラギノ角ゴ Pro W6"/>
                <a:cs typeface="ヒラギノ角ゴ Pro W6"/>
              </a:rPr>
              <a:t>選んだテーマ</a:t>
            </a:r>
            <a:r>
              <a:rPr lang="ja-JP" altLang="en-US" sz="905">
                <a:latin typeface="ヒラギノ角ゴ Pro W6"/>
                <a:ea typeface="ヒラギノ角ゴ Pro W6"/>
                <a:cs typeface="ヒラギノ角ゴ Pro W6"/>
              </a:rPr>
              <a:t>の番号</a:t>
            </a:r>
            <a:endParaRPr lang="ja-JP" altLang="en-US" sz="905" dirty="0">
              <a:latin typeface="ヒラギノ角ゴ Pro W6"/>
              <a:ea typeface="ヒラギノ角ゴ Pro W6"/>
              <a:cs typeface="ヒラギノ角ゴ Pro W6"/>
            </a:endParaRPr>
          </a:p>
        </p:txBody>
      </p:sp>
      <p:sp>
        <p:nvSpPr>
          <p:cNvPr id="13318" name="テキスト ボックス 8"/>
          <p:cNvSpPr txBox="1">
            <a:spLocks noChangeArrowheads="1"/>
          </p:cNvSpPr>
          <p:nvPr/>
        </p:nvSpPr>
        <p:spPr bwMode="auto">
          <a:xfrm>
            <a:off x="1710309" y="979685"/>
            <a:ext cx="1454244" cy="231602"/>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デザイン提案のタイトル</a:t>
            </a:r>
          </a:p>
        </p:txBody>
      </p:sp>
      <p:sp>
        <p:nvSpPr>
          <p:cNvPr id="12" name="正方形/長方形 11"/>
          <p:cNvSpPr/>
          <p:nvPr/>
        </p:nvSpPr>
        <p:spPr>
          <a:xfrm>
            <a:off x="247973" y="2430435"/>
            <a:ext cx="6473863" cy="918936"/>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20" name="テキスト ボックス 12"/>
          <p:cNvSpPr txBox="1">
            <a:spLocks noChangeArrowheads="1"/>
          </p:cNvSpPr>
          <p:nvPr/>
        </p:nvSpPr>
        <p:spPr bwMode="auto">
          <a:xfrm>
            <a:off x="247969" y="2492661"/>
            <a:ext cx="3070071" cy="231602"/>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応募者氏名</a:t>
            </a:r>
            <a:r>
              <a:rPr lang="ja-JP" altLang="en-US" sz="905">
                <a:solidFill>
                  <a:srgbClr val="000000"/>
                </a:solidFill>
                <a:latin typeface="ヒラギノ角ゴ Pro W6"/>
                <a:ea typeface="ヒラギノ角ゴ Pro W6"/>
                <a:cs typeface="ヒラギノ角ゴ Pro W6"/>
              </a:rPr>
              <a:t>　グループ応募・連名応募の場合は代表者</a:t>
            </a:r>
            <a:endParaRPr lang="ja-JP" altLang="en-US" sz="905">
              <a:latin typeface="ヒラギノ角ゴ Pro W6"/>
              <a:ea typeface="ヒラギノ角ゴ Pro W6"/>
              <a:cs typeface="ヒラギノ角ゴ Pro W6"/>
            </a:endParaRPr>
          </a:p>
        </p:txBody>
      </p:sp>
      <p:sp>
        <p:nvSpPr>
          <p:cNvPr id="14" name="正方形/長方形 13"/>
          <p:cNvSpPr/>
          <p:nvPr/>
        </p:nvSpPr>
        <p:spPr>
          <a:xfrm>
            <a:off x="11149719" y="2430092"/>
            <a:ext cx="1403906" cy="918935"/>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22" name="テキスト ボックス 14"/>
          <p:cNvSpPr txBox="1">
            <a:spLocks noChangeArrowheads="1"/>
          </p:cNvSpPr>
          <p:nvPr/>
        </p:nvSpPr>
        <p:spPr bwMode="auto">
          <a:xfrm>
            <a:off x="6704762" y="2459451"/>
            <a:ext cx="3432350" cy="370871"/>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所属企業名</a:t>
            </a:r>
            <a:r>
              <a:rPr lang="en-US" altLang="ja-JP" sz="905" dirty="0">
                <a:latin typeface="ヒラギノ角ゴ Pro W6"/>
                <a:ea typeface="ヒラギノ角ゴ Pro W6"/>
                <a:cs typeface="ヒラギノ角ゴ Pro W6"/>
              </a:rPr>
              <a:t>/</a:t>
            </a:r>
            <a:r>
              <a:rPr lang="ja-JP" altLang="en-US" sz="905">
                <a:latin typeface="ヒラギノ角ゴ Pro W6"/>
                <a:ea typeface="ヒラギノ角ゴ Pro W6"/>
                <a:cs typeface="ヒラギノ角ゴ Pro W6"/>
              </a:rPr>
              <a:t>活動名</a:t>
            </a:r>
            <a:r>
              <a:rPr lang="en-US" altLang="ja-JP" sz="905" dirty="0">
                <a:latin typeface="ヒラギノ角ゴ Pro W6"/>
                <a:ea typeface="ヒラギノ角ゴ Pro W6"/>
                <a:cs typeface="ヒラギノ角ゴ Pro W6"/>
              </a:rPr>
              <a:t>/</a:t>
            </a:r>
            <a:r>
              <a:rPr lang="ja-JP" altLang="en-US" sz="905">
                <a:latin typeface="ヒラギノ角ゴ Pro W6"/>
                <a:ea typeface="ヒラギノ角ゴ Pro W6"/>
                <a:cs typeface="ヒラギノ角ゴ Pro W6"/>
              </a:rPr>
              <a:t>グループ名</a:t>
            </a:r>
            <a:r>
              <a:rPr lang="en-US" altLang="ja-JP" sz="905" dirty="0">
                <a:latin typeface="ヒラギノ角ゴ Pro W6"/>
                <a:ea typeface="ヒラギノ角ゴ Pro W6"/>
                <a:cs typeface="ヒラギノ角ゴ Pro W6"/>
              </a:rPr>
              <a:t> </a:t>
            </a:r>
            <a:r>
              <a:rPr lang="ja-JP" altLang="en-US" sz="905">
                <a:latin typeface="ヒラギノ角ゴ Pro W6"/>
                <a:ea typeface="ヒラギノ角ゴ Pro W6"/>
                <a:cs typeface="ヒラギノ角ゴ Pro W6"/>
              </a:rPr>
              <a:t>　</a:t>
            </a:r>
            <a:endParaRPr lang="en-US" altLang="ja-JP" sz="905" dirty="0">
              <a:latin typeface="ヒラギノ角ゴ Pro W6"/>
              <a:ea typeface="ヒラギノ角ゴ Pro W6"/>
              <a:cs typeface="ヒラギノ角ゴ Pro W6"/>
            </a:endParaRPr>
          </a:p>
          <a:p>
            <a:r>
              <a:rPr lang="en-US" altLang="ja-JP" sz="905" dirty="0">
                <a:latin typeface="ヒラギノ角ゴ Pro W6"/>
                <a:ea typeface="ヒラギノ角ゴ Pro W6"/>
                <a:cs typeface="ヒラギノ角ゴ Pro W6"/>
              </a:rPr>
              <a:t>※</a:t>
            </a:r>
            <a:r>
              <a:rPr lang="ja-JP" altLang="en-US" sz="905">
                <a:latin typeface="ヒラギノ角ゴ Pro W6"/>
                <a:ea typeface="ヒラギノ角ゴ Pro W6"/>
                <a:cs typeface="ヒラギノ角ゴ Pro W6"/>
              </a:rPr>
              <a:t>インハウスの方は所属の企業名を必ず記入ください</a:t>
            </a:r>
            <a:r>
              <a:rPr lang="en-US" altLang="ja-JP" sz="905" dirty="0">
                <a:latin typeface="ヒラギノ角ゴ Pro W6"/>
                <a:ea typeface="ヒラギノ角ゴ Pro W6"/>
                <a:cs typeface="ヒラギノ角ゴ Pro W6"/>
              </a:rPr>
              <a:t> [</a:t>
            </a:r>
            <a:r>
              <a:rPr lang="ja-JP" altLang="en-US" sz="905">
                <a:latin typeface="ヒラギノ角ゴ Pro W6"/>
                <a:ea typeface="ヒラギノ角ゴ Pro W6"/>
                <a:cs typeface="ヒラギノ角ゴ Pro W6"/>
              </a:rPr>
              <a:t>非公開</a:t>
            </a:r>
            <a:r>
              <a:rPr lang="en-US" altLang="ja-JP" sz="905" dirty="0">
                <a:latin typeface="ヒラギノ角ゴ Pro W6"/>
                <a:ea typeface="ヒラギノ角ゴ Pro W6"/>
                <a:cs typeface="ヒラギノ角ゴ Pro W6"/>
              </a:rPr>
              <a:t>]</a:t>
            </a:r>
            <a:endParaRPr lang="ja-JP" altLang="en-US" sz="905">
              <a:latin typeface="ヒラギノ角ゴ Pro W6"/>
              <a:ea typeface="ヒラギノ角ゴ Pro W6"/>
              <a:cs typeface="ヒラギノ角ゴ Pro W6"/>
            </a:endParaRPr>
          </a:p>
        </p:txBody>
      </p:sp>
      <p:sp>
        <p:nvSpPr>
          <p:cNvPr id="20" name="正方形/長方形 19"/>
          <p:cNvSpPr/>
          <p:nvPr/>
        </p:nvSpPr>
        <p:spPr>
          <a:xfrm>
            <a:off x="247973" y="3350197"/>
            <a:ext cx="12305652" cy="930453"/>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24" name="テキスト ボックス 20"/>
          <p:cNvSpPr txBox="1">
            <a:spLocks noChangeArrowheads="1"/>
          </p:cNvSpPr>
          <p:nvPr/>
        </p:nvSpPr>
        <p:spPr bwMode="auto">
          <a:xfrm>
            <a:off x="247969" y="3413782"/>
            <a:ext cx="3147015" cy="231602"/>
          </a:xfrm>
          <a:prstGeom prst="rect">
            <a:avLst/>
          </a:prstGeom>
          <a:noFill/>
          <a:ln w="9525">
            <a:noFill/>
            <a:miter lim="800000"/>
            <a:headEnd/>
            <a:tailEnd/>
          </a:ln>
        </p:spPr>
        <p:txBody>
          <a:bodyPr wrap="none">
            <a:spAutoFit/>
          </a:bodyPr>
          <a:lstStyle/>
          <a:p>
            <a:r>
              <a:rPr lang="ja-JP" altLang="en-US" sz="905">
                <a:solidFill>
                  <a:srgbClr val="000000"/>
                </a:solidFill>
                <a:latin typeface="ヒラギノ角ゴ Pro W6"/>
                <a:ea typeface="ヒラギノ角ゴ Pro W6"/>
                <a:cs typeface="ヒラギノ角ゴ Pro W6"/>
              </a:rPr>
              <a:t>連絡先</a:t>
            </a:r>
            <a:r>
              <a:rPr lang="en-US" altLang="ja-JP" sz="905" dirty="0">
                <a:solidFill>
                  <a:srgbClr val="000000"/>
                </a:solidFill>
                <a:latin typeface="ヒラギノ角ゴ Pro W6"/>
                <a:ea typeface="ヒラギノ角ゴ Pro W6"/>
                <a:cs typeface="ヒラギノ角ゴ Pro W6"/>
              </a:rPr>
              <a:t> </a:t>
            </a:r>
            <a:r>
              <a:rPr lang="ja-JP" altLang="en-US" sz="905">
                <a:solidFill>
                  <a:srgbClr val="000000"/>
                </a:solidFill>
                <a:latin typeface="ヒラギノ角ゴ Pro W6"/>
                <a:ea typeface="ヒラギノ角ゴ Pro W6"/>
                <a:cs typeface="ヒラギノ角ゴ Pro W6"/>
              </a:rPr>
              <a:t>　</a:t>
            </a:r>
            <a:r>
              <a:rPr lang="ja-JP" altLang="en-US" sz="905">
                <a:solidFill>
                  <a:schemeClr val="tx1">
                    <a:lumMod val="50000"/>
                    <a:lumOff val="50000"/>
                  </a:schemeClr>
                </a:solidFill>
                <a:latin typeface="ヒラギノ角ゴ Pro W6"/>
                <a:ea typeface="ヒラギノ角ゴ Pro W6"/>
                <a:cs typeface="ヒラギノ角ゴ Pro W6"/>
              </a:rPr>
              <a:t>記載漏れ、誤りのないようご注意ください。</a:t>
            </a:r>
            <a:r>
              <a:rPr lang="en-US" altLang="ja-JP" sz="905" dirty="0">
                <a:solidFill>
                  <a:schemeClr val="tx1">
                    <a:lumMod val="50000"/>
                    <a:lumOff val="50000"/>
                  </a:schemeClr>
                </a:solidFill>
                <a:latin typeface="ヒラギノ角ゴ Pro W6"/>
                <a:ea typeface="ヒラギノ角ゴ Pro W6"/>
                <a:cs typeface="ヒラギノ角ゴ Pro W6"/>
              </a:rPr>
              <a:t> </a:t>
            </a:r>
            <a:endParaRPr lang="ja-JP" altLang="en-US" sz="905" dirty="0">
              <a:solidFill>
                <a:schemeClr val="tx1">
                  <a:lumMod val="50000"/>
                  <a:lumOff val="50000"/>
                </a:schemeClr>
              </a:solidFill>
              <a:latin typeface="ヒラギノ角ゴ Pro W6"/>
              <a:ea typeface="ヒラギノ角ゴ Pro W6"/>
              <a:cs typeface="ヒラギノ角ゴ Pro W6"/>
            </a:endParaRPr>
          </a:p>
        </p:txBody>
      </p:sp>
      <p:sp>
        <p:nvSpPr>
          <p:cNvPr id="13325" name="テキスト ボックス 24"/>
          <p:cNvSpPr txBox="1">
            <a:spLocks noChangeArrowheads="1"/>
          </p:cNvSpPr>
          <p:nvPr/>
        </p:nvSpPr>
        <p:spPr bwMode="auto">
          <a:xfrm>
            <a:off x="7377792" y="3483794"/>
            <a:ext cx="421910" cy="231602"/>
          </a:xfrm>
          <a:prstGeom prst="rect">
            <a:avLst/>
          </a:prstGeom>
          <a:noFill/>
          <a:ln w="9525">
            <a:noFill/>
            <a:miter lim="800000"/>
            <a:headEnd/>
            <a:tailEnd/>
          </a:ln>
        </p:spPr>
        <p:txBody>
          <a:bodyPr wrap="none">
            <a:spAutoFit/>
          </a:bodyPr>
          <a:lstStyle/>
          <a:p>
            <a:r>
              <a:rPr lang="en-US" altLang="ja-JP" sz="905" dirty="0">
                <a:latin typeface="ヒラギノ角ゴ Pro W6"/>
                <a:ea typeface="ヒラギノ角ゴ Pro W6"/>
                <a:cs typeface="ヒラギノ角ゴ Pro W6"/>
              </a:rPr>
              <a:t>TEL</a:t>
            </a:r>
            <a:endParaRPr lang="ja-JP" altLang="en-US" sz="905">
              <a:latin typeface="ヒラギノ角ゴ Pro W6"/>
              <a:ea typeface="ヒラギノ角ゴ Pro W6"/>
              <a:cs typeface="ヒラギノ角ゴ Pro W6"/>
            </a:endParaRPr>
          </a:p>
        </p:txBody>
      </p:sp>
      <p:sp>
        <p:nvSpPr>
          <p:cNvPr id="13327" name="テキスト ボックス 26"/>
          <p:cNvSpPr txBox="1">
            <a:spLocks noChangeArrowheads="1"/>
          </p:cNvSpPr>
          <p:nvPr/>
        </p:nvSpPr>
        <p:spPr bwMode="auto">
          <a:xfrm>
            <a:off x="7377792" y="3923301"/>
            <a:ext cx="599309" cy="231602"/>
          </a:xfrm>
          <a:prstGeom prst="rect">
            <a:avLst/>
          </a:prstGeom>
          <a:noFill/>
          <a:ln w="9525">
            <a:noFill/>
            <a:miter lim="800000"/>
            <a:headEnd/>
            <a:tailEnd/>
          </a:ln>
        </p:spPr>
        <p:txBody>
          <a:bodyPr wrap="square">
            <a:spAutoFit/>
          </a:bodyPr>
          <a:lstStyle/>
          <a:p>
            <a:r>
              <a:rPr lang="en-US" altLang="ja-JP" sz="905" dirty="0">
                <a:solidFill>
                  <a:srgbClr val="000000"/>
                </a:solidFill>
                <a:latin typeface="ヒラギノ角ゴ Pro W6"/>
                <a:ea typeface="ヒラギノ角ゴ Pro W6"/>
                <a:cs typeface="ヒラギノ角ゴ Pro W6"/>
              </a:rPr>
              <a:t>E-mail</a:t>
            </a:r>
            <a:endParaRPr lang="ja-JP" altLang="en-US" sz="905" dirty="0">
              <a:solidFill>
                <a:srgbClr val="000000"/>
              </a:solidFill>
              <a:latin typeface="ヒラギノ角ゴ Pro W6"/>
              <a:ea typeface="ヒラギノ角ゴ Pro W6"/>
              <a:cs typeface="ヒラギノ角ゴ Pro W6"/>
            </a:endParaRPr>
          </a:p>
        </p:txBody>
      </p:sp>
      <p:sp>
        <p:nvSpPr>
          <p:cNvPr id="33" name="正方形/長方形 32"/>
          <p:cNvSpPr/>
          <p:nvPr/>
        </p:nvSpPr>
        <p:spPr>
          <a:xfrm>
            <a:off x="247972" y="4280650"/>
            <a:ext cx="12305652" cy="629275"/>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29" name="テキスト ボックス 33"/>
          <p:cNvSpPr txBox="1">
            <a:spLocks noChangeArrowheads="1"/>
          </p:cNvSpPr>
          <p:nvPr/>
        </p:nvSpPr>
        <p:spPr bwMode="auto">
          <a:xfrm>
            <a:off x="251753" y="4338324"/>
            <a:ext cx="707245" cy="231602"/>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業種</a:t>
            </a:r>
            <a:r>
              <a:rPr lang="en-US" altLang="ja-JP" sz="905" dirty="0">
                <a:latin typeface="ヒラギノ角ゴ Pro W6"/>
                <a:ea typeface="ヒラギノ角ゴ Pro W6"/>
                <a:cs typeface="ヒラギノ角ゴ Pro W6"/>
              </a:rPr>
              <a:t>/</a:t>
            </a:r>
            <a:r>
              <a:rPr lang="ja-JP" altLang="en-US" sz="905">
                <a:latin typeface="ヒラギノ角ゴ Pro W6"/>
                <a:ea typeface="ヒラギノ角ゴ Pro W6"/>
                <a:cs typeface="ヒラギノ角ゴ Pro W6"/>
              </a:rPr>
              <a:t>肩書</a:t>
            </a:r>
          </a:p>
        </p:txBody>
      </p:sp>
      <p:sp>
        <p:nvSpPr>
          <p:cNvPr id="13330" name="テキスト ボックス 34"/>
          <p:cNvSpPr txBox="1">
            <a:spLocks noChangeArrowheads="1"/>
          </p:cNvSpPr>
          <p:nvPr/>
        </p:nvSpPr>
        <p:spPr bwMode="auto">
          <a:xfrm>
            <a:off x="1514851" y="4309287"/>
            <a:ext cx="9065868" cy="542906"/>
          </a:xfrm>
          <a:prstGeom prst="rect">
            <a:avLst/>
          </a:prstGeom>
          <a:noFill/>
          <a:ln w="9525">
            <a:noFill/>
            <a:miter lim="800000"/>
            <a:headEnd/>
            <a:tailEnd/>
          </a:ln>
        </p:spPr>
        <p:txBody>
          <a:bodyPr wrap="square">
            <a:spAutoFit/>
          </a:bodyPr>
          <a:lstStyle/>
          <a:p>
            <a:pPr>
              <a:lnSpc>
                <a:spcPct val="150000"/>
              </a:lnSpc>
            </a:pP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デザイナー</a:t>
            </a: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分野：</a:t>
            </a:r>
            <a:r>
              <a:rPr lang="en-US" altLang="ja-JP" sz="1034" dirty="0">
                <a:latin typeface="ヒラギノ角ゴ Pro W6"/>
                <a:ea typeface="ヒラギノ角ゴ Pro W6"/>
                <a:cs typeface="ヒラギノ角ゴ Pro W6"/>
              </a:rPr>
              <a:t> □</a:t>
            </a:r>
            <a:r>
              <a:rPr lang="ja-JP" altLang="en-US" sz="1034">
                <a:latin typeface="ヒラギノ角ゴ Pro W6"/>
                <a:ea typeface="ヒラギノ角ゴ Pro W6"/>
                <a:cs typeface="ヒラギノ角ゴ Pro W6"/>
              </a:rPr>
              <a:t>プロダクト　</a:t>
            </a: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グラフィック　</a:t>
            </a: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インテリア 　</a:t>
            </a:r>
            <a:r>
              <a:rPr lang="en-US" altLang="ja-JP" sz="1034" dirty="0">
                <a:latin typeface="ヒラギノ角ゴ Pro W6"/>
                <a:ea typeface="ヒラギノ角ゴ Pro W6"/>
                <a:cs typeface="ヒラギノ角ゴ Pro W6"/>
              </a:rPr>
              <a:t> □</a:t>
            </a:r>
            <a:r>
              <a:rPr lang="ja-JP" altLang="en-US" sz="1034">
                <a:latin typeface="ヒラギノ角ゴ Pro W6"/>
                <a:ea typeface="ヒラギノ角ゴ Pro W6"/>
                <a:cs typeface="ヒラギノ角ゴ Pro W6"/>
              </a:rPr>
              <a:t>ウェブ　</a:t>
            </a: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その他（　　　　</a:t>
            </a:r>
            <a:r>
              <a:rPr lang="ja-JP" altLang="en-US" sz="1034">
                <a:latin typeface="ヒラギノ角ゴ Pro W6"/>
                <a:ea typeface="ヒラギノ角ゴ Pro W6"/>
                <a:cs typeface="ヒラギノ角ゴ Pro W6"/>
                <a:sym typeface="Wingdings" pitchFamily="2" charset="2"/>
              </a:rPr>
              <a:t>　　　　　　　　　）</a:t>
            </a:r>
            <a:r>
              <a:rPr lang="en-US" altLang="ja-JP" sz="1034" dirty="0">
                <a:latin typeface="ヒラギノ角ゴ Pro W6"/>
                <a:ea typeface="ヒラギノ角ゴ Pro W6"/>
                <a:cs typeface="ヒラギノ角ゴ Pro W6"/>
                <a:sym typeface="Wingdings" pitchFamily="2" charset="2"/>
              </a:rPr>
              <a:t>】</a:t>
            </a:r>
            <a:r>
              <a:rPr lang="ja-JP" altLang="en-US" sz="1034">
                <a:latin typeface="ヒラギノ角ゴ Pro W6"/>
                <a:ea typeface="ヒラギノ角ゴ Pro W6"/>
                <a:cs typeface="ヒラギノ角ゴ Pro W6"/>
              </a:rPr>
              <a:t>　　</a:t>
            </a:r>
            <a:r>
              <a:rPr lang="en-US" altLang="ja-JP" sz="1034" dirty="0">
                <a:latin typeface="ヒラギノ角ゴ Pro W6"/>
                <a:ea typeface="ヒラギノ角ゴ Pro W6"/>
                <a:cs typeface="ヒラギノ角ゴ Pro W6"/>
              </a:rPr>
              <a:t>□</a:t>
            </a:r>
            <a:r>
              <a:rPr lang="ja-JP" altLang="en-US" sz="1034" dirty="0">
                <a:latin typeface="ヒラギノ角ゴ Pro W6"/>
                <a:ea typeface="ヒラギノ角ゴ Pro W6"/>
                <a:cs typeface="ヒラギノ角ゴ Pro W6"/>
              </a:rPr>
              <a:t>建築設計</a:t>
            </a:r>
            <a:r>
              <a:rPr lang="ja-JP" altLang="en-US" sz="1034">
                <a:latin typeface="ヒラギノ角ゴ Pro W6"/>
                <a:ea typeface="ヒラギノ角ゴ Pro W6"/>
                <a:cs typeface="ヒラギノ角ゴ Pro W6"/>
              </a:rPr>
              <a:t>　</a:t>
            </a:r>
            <a:endParaRPr lang="en-US" altLang="ja-JP" sz="1034" dirty="0">
              <a:latin typeface="ヒラギノ角ゴ Pro W6"/>
              <a:ea typeface="ヒラギノ角ゴ Pro W6"/>
              <a:cs typeface="ヒラギノ角ゴ Pro W6"/>
            </a:endParaRPr>
          </a:p>
          <a:p>
            <a:pPr>
              <a:lnSpc>
                <a:spcPct val="150000"/>
              </a:lnSpc>
            </a:pP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アートディレクター　</a:t>
            </a: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プランナー　</a:t>
            </a: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学生　　</a:t>
            </a:r>
            <a:r>
              <a:rPr lang="en-US" altLang="ja-JP" sz="1034" dirty="0">
                <a:latin typeface="ヒラギノ角ゴ Pro W6"/>
                <a:ea typeface="ヒラギノ角ゴ Pro W6"/>
                <a:cs typeface="ヒラギノ角ゴ Pro W6"/>
              </a:rPr>
              <a:t>□</a:t>
            </a:r>
            <a:r>
              <a:rPr lang="ja-JP" altLang="en-US" sz="1034">
                <a:latin typeface="ヒラギノ角ゴ Pro W6"/>
                <a:ea typeface="ヒラギノ角ゴ Pro W6"/>
                <a:cs typeface="ヒラギノ角ゴ Pro W6"/>
              </a:rPr>
              <a:t>その他（　　　　</a:t>
            </a:r>
            <a:r>
              <a:rPr lang="ja-JP" altLang="en-US" sz="1034">
                <a:latin typeface="ヒラギノ角ゴ Pro W6"/>
                <a:ea typeface="ヒラギノ角ゴ Pro W6"/>
                <a:cs typeface="ヒラギノ角ゴ Pro W6"/>
                <a:sym typeface="Wingdings" pitchFamily="2" charset="2"/>
              </a:rPr>
              <a:t>　　　　　</a:t>
            </a:r>
            <a:r>
              <a:rPr lang="en-US" altLang="ja-JP" sz="1034" dirty="0">
                <a:latin typeface="ヒラギノ角ゴ Pro W6"/>
                <a:ea typeface="ヒラギノ角ゴ Pro W6"/>
                <a:cs typeface="ヒラギノ角ゴ Pro W6"/>
                <a:sym typeface="Wingdings" pitchFamily="2" charset="2"/>
              </a:rPr>
              <a:t>   </a:t>
            </a:r>
            <a:r>
              <a:rPr lang="ja-JP" altLang="en-US" sz="1034">
                <a:latin typeface="ヒラギノ角ゴ Pro W6"/>
                <a:ea typeface="ヒラギノ角ゴ Pro W6"/>
                <a:cs typeface="ヒラギノ角ゴ Pro W6"/>
                <a:sym typeface="Wingdings" pitchFamily="2" charset="2"/>
              </a:rPr>
              <a:t>　　　　）</a:t>
            </a:r>
            <a:r>
              <a:rPr lang="ja-JP" altLang="en-US" sz="1034">
                <a:latin typeface="ヒラギノ角ゴ Pro W6"/>
                <a:ea typeface="ヒラギノ角ゴ Pro W6"/>
                <a:cs typeface="ヒラギノ角ゴ Pro W6"/>
              </a:rPr>
              <a:t>　</a:t>
            </a:r>
            <a:endParaRPr lang="ja-JP" altLang="en-US" sz="1034" dirty="0">
              <a:latin typeface="ヒラギノ角ゴ Pro W6"/>
              <a:ea typeface="ヒラギノ角ゴ Pro W6"/>
              <a:cs typeface="ヒラギノ角ゴ Pro W6"/>
            </a:endParaRPr>
          </a:p>
        </p:txBody>
      </p:sp>
      <p:sp>
        <p:nvSpPr>
          <p:cNvPr id="36" name="正方形/長方形 35"/>
          <p:cNvSpPr/>
          <p:nvPr/>
        </p:nvSpPr>
        <p:spPr>
          <a:xfrm>
            <a:off x="247969" y="7377289"/>
            <a:ext cx="3111628" cy="372349"/>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32" name="テキスト ボックス 36"/>
          <p:cNvSpPr txBox="1">
            <a:spLocks noChangeArrowheads="1"/>
          </p:cNvSpPr>
          <p:nvPr/>
        </p:nvSpPr>
        <p:spPr bwMode="auto">
          <a:xfrm>
            <a:off x="6358394" y="5872659"/>
            <a:ext cx="1915909" cy="231602"/>
          </a:xfrm>
          <a:prstGeom prst="rect">
            <a:avLst/>
          </a:prstGeom>
          <a:noFill/>
          <a:ln w="9525">
            <a:noFill/>
            <a:miter lim="800000"/>
            <a:headEnd/>
            <a:tailEnd/>
          </a:ln>
        </p:spPr>
        <p:txBody>
          <a:bodyPr wrap="none">
            <a:spAutoFit/>
          </a:bodyPr>
          <a:lstStyle/>
          <a:p>
            <a:r>
              <a:rPr lang="ja-JP" altLang="en-US" sz="905" dirty="0">
                <a:latin typeface="ヒラギノ角ゴ Pro W6"/>
                <a:ea typeface="ヒラギノ角ゴ Pro W6"/>
                <a:cs typeface="ヒラギノ角ゴ Pro W6"/>
              </a:rPr>
              <a:t>応募のきっかけ　（複数選択可）</a:t>
            </a:r>
          </a:p>
        </p:txBody>
      </p:sp>
      <p:sp>
        <p:nvSpPr>
          <p:cNvPr id="13333" name="テキスト ボックス 37"/>
          <p:cNvSpPr txBox="1">
            <a:spLocks noChangeArrowheads="1"/>
          </p:cNvSpPr>
          <p:nvPr/>
        </p:nvSpPr>
        <p:spPr bwMode="auto">
          <a:xfrm>
            <a:off x="6358394" y="6045776"/>
            <a:ext cx="5718104" cy="608885"/>
          </a:xfrm>
          <a:prstGeom prst="rect">
            <a:avLst/>
          </a:prstGeom>
          <a:noFill/>
          <a:ln w="9525">
            <a:noFill/>
            <a:miter lim="800000"/>
            <a:headEnd/>
            <a:tailEnd/>
          </a:ln>
        </p:spPr>
        <p:txBody>
          <a:bodyPr wrap="square">
            <a:spAutoFit/>
          </a:bodyPr>
          <a:lstStyle/>
          <a:p>
            <a:pPr>
              <a:lnSpc>
                <a:spcPct val="150000"/>
              </a:lnSpc>
            </a:pPr>
            <a:r>
              <a:rPr lang="en-US" altLang="ja-JP" sz="775" dirty="0">
                <a:latin typeface="ヒラギノ角ゴ Pro W6"/>
                <a:ea typeface="ヒラギノ角ゴ Pro W6"/>
                <a:cs typeface="ヒラギノ角ゴ Pro W6"/>
              </a:rPr>
              <a:t>□</a:t>
            </a:r>
            <a:r>
              <a:rPr lang="ja-JP" altLang="en-US" sz="775" dirty="0">
                <a:latin typeface="ヒラギノ角ゴ Pro W6"/>
                <a:ea typeface="ヒラギノ角ゴ Pro W6"/>
                <a:cs typeface="ヒラギノ角ゴ Pro W6"/>
              </a:rPr>
              <a:t>東京ビジネスデザインアワード</a:t>
            </a:r>
            <a:r>
              <a:rPr lang="en-US" altLang="ja-JP" sz="775" dirty="0">
                <a:latin typeface="ヒラギノ角ゴ Pro W6"/>
                <a:ea typeface="ヒラギノ角ゴ Pro W6"/>
                <a:cs typeface="ヒラギノ角ゴ Pro W6"/>
              </a:rPr>
              <a:t>HP</a:t>
            </a:r>
            <a:r>
              <a:rPr lang="ja-JP" altLang="ja-JP" sz="775" dirty="0">
                <a:latin typeface="ヒラギノ角ゴ Pro W6"/>
                <a:ea typeface="ヒラギノ角ゴ Pro W6"/>
                <a:cs typeface="ヒラギノ角ゴ Pro W6"/>
              </a:rPr>
              <a:t>　</a:t>
            </a:r>
            <a:r>
              <a:rPr lang="en-US" altLang="ja-JP" sz="775" dirty="0">
                <a:latin typeface="ヒラギノ角ゴ Pro W6"/>
                <a:ea typeface="ヒラギノ角ゴ Pro W6"/>
                <a:cs typeface="ヒラギノ角ゴ Pro W6"/>
              </a:rPr>
              <a:t>□Facebook</a:t>
            </a:r>
            <a:r>
              <a:rPr lang="ja-JP" altLang="en-US" sz="775">
                <a:latin typeface="ヒラギノ角ゴ Pro W6"/>
                <a:ea typeface="ヒラギノ角ゴ Pro W6"/>
                <a:cs typeface="ヒラギノ角ゴ Pro W6"/>
              </a:rPr>
              <a:t>　</a:t>
            </a:r>
            <a:r>
              <a:rPr lang="en-US" altLang="ja-JP" sz="775" dirty="0">
                <a:latin typeface="ヒラギノ角ゴ Pro W6"/>
                <a:ea typeface="ヒラギノ角ゴ Pro W6"/>
                <a:cs typeface="ヒラギノ角ゴ Pro W6"/>
              </a:rPr>
              <a:t> □Instagram</a:t>
            </a:r>
            <a:r>
              <a:rPr lang="ja-JP" altLang="en-US" sz="775">
                <a:latin typeface="ヒラギノ角ゴ Pro W6"/>
                <a:ea typeface="ヒラギノ角ゴ Pro W6"/>
                <a:cs typeface="ヒラギノ角ゴ Pro W6"/>
              </a:rPr>
              <a:t> 　</a:t>
            </a:r>
            <a:r>
              <a:rPr lang="en-US" altLang="ja-JP" sz="775" dirty="0">
                <a:latin typeface="ヒラギノ角ゴ Pro W6"/>
                <a:ea typeface="ヒラギノ角ゴ Pro W6"/>
                <a:cs typeface="ヒラギノ角ゴ Pro W6"/>
              </a:rPr>
              <a:t> □</a:t>
            </a:r>
            <a:r>
              <a:rPr lang="ja-JP" altLang="en-US" sz="775" dirty="0">
                <a:latin typeface="ヒラギノ角ゴ Pro W6"/>
                <a:ea typeface="ヒラギノ角ゴ Pro W6"/>
                <a:cs typeface="ヒラギノ角ゴ Pro W6"/>
              </a:rPr>
              <a:t>産業労働局</a:t>
            </a:r>
            <a:r>
              <a:rPr lang="en-US" altLang="ja-JP" sz="775" dirty="0">
                <a:latin typeface="ヒラギノ角ゴ Pro W6"/>
                <a:ea typeface="ヒラギノ角ゴ Pro W6"/>
                <a:cs typeface="ヒラギノ角ゴ Pro W6"/>
              </a:rPr>
              <a:t>HP</a:t>
            </a:r>
            <a:r>
              <a:rPr lang="ja-JP" altLang="en-US" sz="775" dirty="0">
                <a:latin typeface="ヒラギノ角ゴ Pro W6"/>
                <a:ea typeface="ヒラギノ角ゴ Pro W6"/>
                <a:cs typeface="ヒラギノ角ゴ Pro W6"/>
              </a:rPr>
              <a:t>　</a:t>
            </a:r>
            <a:r>
              <a:rPr lang="en-US" altLang="ja-JP" sz="775" dirty="0">
                <a:latin typeface="ヒラギノ角ゴ Pro W6"/>
                <a:ea typeface="ヒラギノ角ゴ Pro W6"/>
                <a:cs typeface="ヒラギノ角ゴ Pro W6"/>
              </a:rPr>
              <a:t> □</a:t>
            </a:r>
            <a:r>
              <a:rPr lang="ja-JP" altLang="en-US" sz="775" dirty="0">
                <a:latin typeface="ヒラギノ角ゴ Pro W6"/>
                <a:ea typeface="ヒラギノ角ゴ Pro W6"/>
                <a:cs typeface="ヒラギノ角ゴ Pro W6"/>
              </a:rPr>
              <a:t>日本デザイン振興会</a:t>
            </a:r>
            <a:r>
              <a:rPr lang="en-US" altLang="ja-JP" sz="775" dirty="0">
                <a:latin typeface="ヒラギノ角ゴ Pro W6"/>
                <a:ea typeface="ヒラギノ角ゴ Pro W6"/>
                <a:cs typeface="ヒラギノ角ゴ Pro W6"/>
              </a:rPr>
              <a:t>HP</a:t>
            </a:r>
          </a:p>
          <a:p>
            <a:pPr>
              <a:lnSpc>
                <a:spcPct val="150000"/>
              </a:lnSpc>
            </a:pPr>
            <a:r>
              <a:rPr lang="en-US" altLang="ja-JP" sz="775" dirty="0">
                <a:latin typeface="ヒラギノ角ゴ Pro W6"/>
                <a:ea typeface="ヒラギノ角ゴ Pro W6"/>
                <a:cs typeface="ヒラギノ角ゴ Pro W6"/>
              </a:rPr>
              <a:t>□AXIS WEB Magazine</a:t>
            </a:r>
            <a:r>
              <a:rPr lang="ja-JP" altLang="en-US" sz="775" dirty="0">
                <a:latin typeface="ヒラギノ角ゴ Pro W6"/>
                <a:ea typeface="ヒラギノ角ゴ Pro W6"/>
                <a:cs typeface="ヒラギノ角ゴ Pro W6"/>
              </a:rPr>
              <a:t>　</a:t>
            </a:r>
            <a:r>
              <a:rPr lang="en-US" altLang="ja-JP" sz="775" dirty="0">
                <a:latin typeface="ヒラギノ角ゴ Pro W6"/>
                <a:ea typeface="ヒラギノ角ゴ Pro W6"/>
                <a:cs typeface="ヒラギノ角ゴ Pro W6"/>
              </a:rPr>
              <a:t>□</a:t>
            </a:r>
            <a:r>
              <a:rPr lang="ja-JP" altLang="en-US" sz="775">
                <a:latin typeface="ヒラギノ角ゴ Pro W6"/>
                <a:ea typeface="ヒラギノ角ゴ Pro W6"/>
                <a:cs typeface="ヒラギノ角ゴ Pro W6"/>
              </a:rPr>
              <a:t>デザイン情報サイト</a:t>
            </a:r>
            <a:r>
              <a:rPr lang="en-US" altLang="ja-JP" sz="775" dirty="0">
                <a:latin typeface="ヒラギノ角ゴ Pro W6"/>
                <a:ea typeface="ヒラギノ角ゴ Pro W6"/>
                <a:cs typeface="ヒラギノ角ゴ Pro W6"/>
              </a:rPr>
              <a:t>JDN</a:t>
            </a:r>
            <a:r>
              <a:rPr lang="ja-JP" altLang="en-US" sz="775">
                <a:latin typeface="ヒラギノ角ゴ Pro W6"/>
                <a:ea typeface="ヒラギノ角ゴ Pro W6"/>
                <a:cs typeface="ヒラギノ角ゴ Pro W6"/>
              </a:rPr>
              <a:t>　</a:t>
            </a:r>
            <a:r>
              <a:rPr lang="en-US" altLang="ja-JP" sz="775" dirty="0">
                <a:latin typeface="ヒラギノ角ゴ Pro W6"/>
                <a:ea typeface="ヒラギノ角ゴ Pro W6"/>
                <a:cs typeface="ヒラギノ角ゴ Pro W6"/>
              </a:rPr>
              <a:t>□</a:t>
            </a:r>
            <a:r>
              <a:rPr lang="ja-JP" altLang="en-US" sz="775" dirty="0">
                <a:latin typeface="ヒラギノ角ゴ Pro W6"/>
                <a:ea typeface="ヒラギノ角ゴ Pro W6"/>
                <a:cs typeface="ヒラギノ角ゴ Pro W6"/>
              </a:rPr>
              <a:t>コンテスト</a:t>
            </a:r>
            <a:r>
              <a:rPr lang="ja-JP" altLang="en-US" sz="775">
                <a:latin typeface="ヒラギノ角ゴ Pro W6"/>
                <a:ea typeface="ヒラギノ角ゴ Pro W6"/>
                <a:cs typeface="ヒラギノ角ゴ Pro W6"/>
              </a:rPr>
              <a:t>情報サイト登竜門</a:t>
            </a:r>
            <a:r>
              <a:rPr lang="ja-JP" altLang="ja-JP" sz="775">
                <a:latin typeface="ヒラギノ角ゴ Pro W6"/>
                <a:ea typeface="ヒラギノ角ゴ Pro W6"/>
                <a:cs typeface="ヒラギノ角ゴ Pro W6"/>
              </a:rPr>
              <a:t>　</a:t>
            </a:r>
            <a:r>
              <a:rPr lang="en-US" altLang="ja-JP" sz="775" dirty="0">
                <a:latin typeface="ヒラギノ角ゴ Pro W6"/>
                <a:ea typeface="ヒラギノ角ゴ Pro W6"/>
                <a:cs typeface="ヒラギノ角ゴ Pro W6"/>
              </a:rPr>
              <a:t> </a:t>
            </a:r>
          </a:p>
          <a:p>
            <a:pPr>
              <a:lnSpc>
                <a:spcPct val="150000"/>
              </a:lnSpc>
            </a:pPr>
            <a:r>
              <a:rPr lang="en-US" altLang="ja-JP" sz="775" dirty="0">
                <a:latin typeface="ヒラギノ角ゴ Pro W6"/>
                <a:ea typeface="ヒラギノ角ゴ Pro W6"/>
                <a:cs typeface="ヒラギノ角ゴ Pro W6"/>
              </a:rPr>
              <a:t>□</a:t>
            </a:r>
            <a:r>
              <a:rPr lang="ja-JP" altLang="en-US" sz="775">
                <a:latin typeface="ヒラギノ角ゴ Pro W6"/>
                <a:ea typeface="ヒラギノ角ゴ Pro W6"/>
                <a:cs typeface="ヒラギノ角ゴ Pro W6"/>
              </a:rPr>
              <a:t>友人・知人　</a:t>
            </a:r>
            <a:r>
              <a:rPr lang="en-US" altLang="ja-JP" sz="775" dirty="0">
                <a:latin typeface="ヒラギノ角ゴ Pro W6"/>
                <a:ea typeface="ヒラギノ角ゴ Pro W6"/>
                <a:cs typeface="ヒラギノ角ゴ Pro W6"/>
              </a:rPr>
              <a:t> □</a:t>
            </a:r>
            <a:r>
              <a:rPr lang="ja-JP" altLang="en-US" sz="775">
                <a:latin typeface="ヒラギノ角ゴ Pro W6"/>
                <a:ea typeface="ヒラギノ角ゴ Pro W6"/>
                <a:cs typeface="ヒラギノ角ゴ Pro W6"/>
              </a:rPr>
              <a:t>チラシ・パンフレット　</a:t>
            </a:r>
            <a:r>
              <a:rPr lang="en-US" altLang="ja-JP" sz="775" dirty="0">
                <a:latin typeface="ヒラギノ角ゴ Pro W6"/>
                <a:ea typeface="ヒラギノ角ゴ Pro W6"/>
                <a:cs typeface="ヒラギノ角ゴ Pro W6"/>
              </a:rPr>
              <a:t>□</a:t>
            </a:r>
            <a:r>
              <a:rPr lang="ja-JP" altLang="en-US" sz="775">
                <a:latin typeface="ヒラギノ角ゴ Pro W6"/>
                <a:ea typeface="ヒラギノ角ゴ Pro W6"/>
                <a:cs typeface="ヒラギノ角ゴ Pro W6"/>
              </a:rPr>
              <a:t>その他（　　　　　　　　　　　　　　　　　　　　　　　　　　　　　　）</a:t>
            </a:r>
            <a:endParaRPr lang="ja-JP" altLang="en-US" sz="775" dirty="0">
              <a:latin typeface="ヒラギノ角ゴ Pro W6"/>
              <a:ea typeface="ヒラギノ角ゴ Pro W6"/>
              <a:cs typeface="ヒラギノ角ゴ Pro W6"/>
            </a:endParaRPr>
          </a:p>
        </p:txBody>
      </p:sp>
      <p:sp>
        <p:nvSpPr>
          <p:cNvPr id="39" name="正方形/長方形 38"/>
          <p:cNvSpPr/>
          <p:nvPr/>
        </p:nvSpPr>
        <p:spPr>
          <a:xfrm>
            <a:off x="6382189" y="5019980"/>
            <a:ext cx="6171435" cy="828035"/>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35" name="テキスト ボックス 39"/>
          <p:cNvSpPr txBox="1">
            <a:spLocks noChangeArrowheads="1"/>
          </p:cNvSpPr>
          <p:nvPr/>
        </p:nvSpPr>
        <p:spPr bwMode="auto">
          <a:xfrm>
            <a:off x="6358394" y="5065891"/>
            <a:ext cx="693334" cy="231602"/>
          </a:xfrm>
          <a:prstGeom prst="rect">
            <a:avLst/>
          </a:prstGeom>
          <a:noFill/>
          <a:ln w="9525">
            <a:noFill/>
            <a:miter lim="800000"/>
            <a:headEnd/>
            <a:tailEnd/>
          </a:ln>
        </p:spPr>
        <p:txBody>
          <a:bodyPr wrap="square">
            <a:spAutoFit/>
          </a:bodyPr>
          <a:lstStyle/>
          <a:p>
            <a:r>
              <a:rPr lang="ja-JP" altLang="en-US" sz="905" dirty="0">
                <a:solidFill>
                  <a:srgbClr val="000000"/>
                </a:solidFill>
                <a:latin typeface="ヒラギノ角ゴ Pro W6"/>
                <a:ea typeface="ヒラギノ角ゴ Pro W6"/>
                <a:cs typeface="ヒラギノ角ゴ Pro W6"/>
              </a:rPr>
              <a:t>応募動機</a:t>
            </a:r>
          </a:p>
        </p:txBody>
      </p:sp>
      <p:sp>
        <p:nvSpPr>
          <p:cNvPr id="42" name="正方形/長方形 41"/>
          <p:cNvSpPr/>
          <p:nvPr/>
        </p:nvSpPr>
        <p:spPr>
          <a:xfrm>
            <a:off x="247974" y="1589593"/>
            <a:ext cx="12305652" cy="840842"/>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37" name="テキスト ボックス 42"/>
          <p:cNvSpPr txBox="1">
            <a:spLocks noChangeArrowheads="1"/>
          </p:cNvSpPr>
          <p:nvPr/>
        </p:nvSpPr>
        <p:spPr bwMode="auto">
          <a:xfrm>
            <a:off x="237249" y="1651367"/>
            <a:ext cx="1954381" cy="231602"/>
          </a:xfrm>
          <a:prstGeom prst="rect">
            <a:avLst/>
          </a:prstGeom>
          <a:noFill/>
          <a:ln w="9525">
            <a:noFill/>
            <a:miter lim="800000"/>
            <a:headEnd/>
            <a:tailEnd/>
          </a:ln>
        </p:spPr>
        <p:txBody>
          <a:bodyPr wrap="none">
            <a:spAutoFit/>
          </a:bodyPr>
          <a:lstStyle/>
          <a:p>
            <a:r>
              <a:rPr lang="ja-JP" altLang="en-US" sz="905" dirty="0">
                <a:latin typeface="ヒラギノ角ゴ Pro W6"/>
                <a:ea typeface="ヒラギノ角ゴ Pro W6"/>
                <a:cs typeface="ヒラギノ角ゴ Pro W6"/>
              </a:rPr>
              <a:t>提案の概要（</a:t>
            </a:r>
            <a:r>
              <a:rPr lang="en-US" altLang="ja-JP" sz="905" dirty="0">
                <a:latin typeface="ヒラギノ角ゴ Pro W6"/>
                <a:ea typeface="ヒラギノ角ゴ Pro W6"/>
                <a:cs typeface="ヒラギノ角ゴ Pro W6"/>
              </a:rPr>
              <a:t>150〜200</a:t>
            </a:r>
            <a:r>
              <a:rPr lang="ja-JP" altLang="en-US" sz="905" dirty="0">
                <a:latin typeface="ヒラギノ角ゴ Pro W6"/>
                <a:ea typeface="ヒラギノ角ゴ Pro W6"/>
                <a:cs typeface="ヒラギノ角ゴ Pro W6"/>
              </a:rPr>
              <a:t>字</a:t>
            </a:r>
            <a:r>
              <a:rPr lang="ja-JP" altLang="en-US" sz="905">
                <a:latin typeface="ヒラギノ角ゴ Pro W6"/>
                <a:ea typeface="ヒラギノ角ゴ Pro W6"/>
                <a:cs typeface="ヒラギノ角ゴ Pro W6"/>
              </a:rPr>
              <a:t>程度）</a:t>
            </a:r>
            <a:endParaRPr lang="en-US" altLang="ja-JP" sz="905" dirty="0">
              <a:latin typeface="ヒラギノ角ゴ Pro W6"/>
              <a:ea typeface="ヒラギノ角ゴ Pro W6"/>
              <a:cs typeface="ヒラギノ角ゴ Pro W6"/>
            </a:endParaRPr>
          </a:p>
        </p:txBody>
      </p:sp>
      <p:sp>
        <p:nvSpPr>
          <p:cNvPr id="13338" name="テキスト ボックス 12"/>
          <p:cNvSpPr txBox="1">
            <a:spLocks noChangeArrowheads="1"/>
          </p:cNvSpPr>
          <p:nvPr/>
        </p:nvSpPr>
        <p:spPr bwMode="auto">
          <a:xfrm>
            <a:off x="166795" y="3042245"/>
            <a:ext cx="877163" cy="231602"/>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（フリガナ）</a:t>
            </a:r>
            <a:endParaRPr lang="ja-JP" altLang="en-US" sz="905" dirty="0">
              <a:solidFill>
                <a:srgbClr val="000000"/>
              </a:solidFill>
              <a:latin typeface="ヒラギノ角ゴ Pro W6"/>
              <a:ea typeface="ヒラギノ角ゴ Pro W6"/>
              <a:cs typeface="ヒラギノ角ゴ Pro W6"/>
            </a:endParaRPr>
          </a:p>
        </p:txBody>
      </p:sp>
      <p:sp>
        <p:nvSpPr>
          <p:cNvPr id="2" name="テキスト ボックス 1">
            <a:extLst>
              <a:ext uri="{FF2B5EF4-FFF2-40B4-BE49-F238E27FC236}">
                <a16:creationId xmlns:a16="http://schemas.microsoft.com/office/drawing/2014/main" id="{68EEDB40-1DD9-4173-9B5E-E1564B5073C7}"/>
              </a:ext>
            </a:extLst>
          </p:cNvPr>
          <p:cNvSpPr txBox="1"/>
          <p:nvPr/>
        </p:nvSpPr>
        <p:spPr>
          <a:xfrm>
            <a:off x="4893562" y="2751941"/>
            <a:ext cx="317716" cy="251479"/>
          </a:xfrm>
          <a:prstGeom prst="rect">
            <a:avLst/>
          </a:prstGeom>
          <a:noFill/>
        </p:spPr>
        <p:txBody>
          <a:bodyPr wrap="none" rtlCol="0">
            <a:spAutoFit/>
          </a:bodyPr>
          <a:lstStyle/>
          <a:p>
            <a:r>
              <a:rPr lang="ja-JP" altLang="en-US" sz="1034" dirty="0"/>
              <a:t>印</a:t>
            </a:r>
          </a:p>
        </p:txBody>
      </p:sp>
      <p:sp>
        <p:nvSpPr>
          <p:cNvPr id="3" name="テキスト ボックス 2">
            <a:extLst>
              <a:ext uri="{FF2B5EF4-FFF2-40B4-BE49-F238E27FC236}">
                <a16:creationId xmlns:a16="http://schemas.microsoft.com/office/drawing/2014/main" id="{1AC3C445-EFB9-43E1-8400-85DA54C3C2F7}"/>
              </a:ext>
            </a:extLst>
          </p:cNvPr>
          <p:cNvSpPr txBox="1"/>
          <p:nvPr/>
        </p:nvSpPr>
        <p:spPr>
          <a:xfrm>
            <a:off x="5511364" y="2539114"/>
            <a:ext cx="1170949" cy="688650"/>
          </a:xfrm>
          <a:prstGeom prst="rect">
            <a:avLst/>
          </a:prstGeom>
          <a:noFill/>
        </p:spPr>
        <p:txBody>
          <a:bodyPr wrap="square" rtlCol="0">
            <a:spAutoFit/>
          </a:bodyPr>
          <a:lstStyle/>
          <a:p>
            <a:r>
              <a:rPr lang="ja-JP" altLang="en-US" sz="775" dirty="0">
                <a:latin typeface="Hiragino Kaku Gothic Pro W3" panose="020B0300000000000000" pitchFamily="34" charset="-128"/>
                <a:ea typeface="Hiragino Kaku Gothic Pro W3" panose="020B0300000000000000" pitchFamily="34" charset="-128"/>
              </a:rPr>
              <a:t>受賞後の賞金の支払に必要である</a:t>
            </a:r>
            <a:r>
              <a:rPr lang="ja-JP" altLang="en-US" sz="775">
                <a:latin typeface="Hiragino Kaku Gothic Pro W3" panose="020B0300000000000000" pitchFamily="34" charset="-128"/>
                <a:ea typeface="Hiragino Kaku Gothic Pro W3" panose="020B0300000000000000" pitchFamily="34" charset="-128"/>
              </a:rPr>
              <a:t>ため、提案者</a:t>
            </a:r>
            <a:r>
              <a:rPr lang="ja-JP" altLang="en-US" sz="775" dirty="0">
                <a:latin typeface="Hiragino Kaku Gothic Pro W3" panose="020B0300000000000000" pitchFamily="34" charset="-128"/>
                <a:ea typeface="Hiragino Kaku Gothic Pro W3" panose="020B0300000000000000" pitchFamily="34" charset="-128"/>
              </a:rPr>
              <a:t>個人又はグループ代表者の押印を忘れないようにしてください。</a:t>
            </a: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6675" y="8579296"/>
            <a:ext cx="1239864" cy="976003"/>
          </a:xfrm>
          <a:prstGeom prst="rect">
            <a:avLst/>
          </a:prstGeom>
        </p:spPr>
      </p:pic>
      <p:sp>
        <p:nvSpPr>
          <p:cNvPr id="31" name="正方形/長方形 30">
            <a:extLst>
              <a:ext uri="{FF2B5EF4-FFF2-40B4-BE49-F238E27FC236}">
                <a16:creationId xmlns:a16="http://schemas.microsoft.com/office/drawing/2014/main" id="{33C7B6DB-FD04-4E43-A618-1E0C2E75C9AC}"/>
              </a:ext>
            </a:extLst>
          </p:cNvPr>
          <p:cNvSpPr/>
          <p:nvPr/>
        </p:nvSpPr>
        <p:spPr>
          <a:xfrm>
            <a:off x="10245301" y="496556"/>
            <a:ext cx="2308321" cy="437781"/>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32" name="正方形/長方形 31">
            <a:extLst>
              <a:ext uri="{FF2B5EF4-FFF2-40B4-BE49-F238E27FC236}">
                <a16:creationId xmlns:a16="http://schemas.microsoft.com/office/drawing/2014/main" id="{21F0677F-00D3-9D47-93B2-FBAEC43AA86F}"/>
              </a:ext>
            </a:extLst>
          </p:cNvPr>
          <p:cNvSpPr/>
          <p:nvPr/>
        </p:nvSpPr>
        <p:spPr>
          <a:xfrm>
            <a:off x="8557446" y="495892"/>
            <a:ext cx="1687856" cy="437773"/>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34" name="テキスト ボックス 8">
            <a:extLst>
              <a:ext uri="{FF2B5EF4-FFF2-40B4-BE49-F238E27FC236}">
                <a16:creationId xmlns:a16="http://schemas.microsoft.com/office/drawing/2014/main" id="{97FE055D-9FD4-9C4B-85A9-B77DDBFDE8D8}"/>
              </a:ext>
            </a:extLst>
          </p:cNvPr>
          <p:cNvSpPr txBox="1">
            <a:spLocks noChangeArrowheads="1"/>
          </p:cNvSpPr>
          <p:nvPr/>
        </p:nvSpPr>
        <p:spPr bwMode="auto">
          <a:xfrm>
            <a:off x="8711291" y="605943"/>
            <a:ext cx="1491253" cy="231602"/>
          </a:xfrm>
          <a:prstGeom prst="rect">
            <a:avLst/>
          </a:prstGeom>
          <a:noFill/>
          <a:ln w="9525">
            <a:noFill/>
            <a:miter lim="800000"/>
            <a:headEnd/>
            <a:tailEnd/>
          </a:ln>
        </p:spPr>
        <p:txBody>
          <a:bodyPr wrap="square">
            <a:spAutoFit/>
          </a:bodyPr>
          <a:lstStyle/>
          <a:p>
            <a:r>
              <a:rPr lang="ja-JP" altLang="en-US" sz="905">
                <a:latin typeface="ヒラギノ角ゴ Pro W6"/>
                <a:ea typeface="ヒラギノ角ゴ Pro W6"/>
                <a:cs typeface="ヒラギノ角ゴ Pro W6"/>
              </a:rPr>
              <a:t>受付番号（主催者記入）</a:t>
            </a:r>
          </a:p>
        </p:txBody>
      </p:sp>
      <p:sp>
        <p:nvSpPr>
          <p:cNvPr id="35" name="正方形/長方形 34">
            <a:extLst>
              <a:ext uri="{FF2B5EF4-FFF2-40B4-BE49-F238E27FC236}">
                <a16:creationId xmlns:a16="http://schemas.microsoft.com/office/drawing/2014/main" id="{15430D57-3B59-CA4D-9080-8CED5B198EBA}"/>
              </a:ext>
            </a:extLst>
          </p:cNvPr>
          <p:cNvSpPr/>
          <p:nvPr/>
        </p:nvSpPr>
        <p:spPr>
          <a:xfrm>
            <a:off x="6382188" y="5849349"/>
            <a:ext cx="6171435" cy="870686"/>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37" name="正方形/長方形 36">
            <a:extLst>
              <a:ext uri="{FF2B5EF4-FFF2-40B4-BE49-F238E27FC236}">
                <a16:creationId xmlns:a16="http://schemas.microsoft.com/office/drawing/2014/main" id="{166A2AE9-5A7C-2A47-9EF0-63389A0D16AB}"/>
              </a:ext>
            </a:extLst>
          </p:cNvPr>
          <p:cNvSpPr/>
          <p:nvPr/>
        </p:nvSpPr>
        <p:spPr>
          <a:xfrm>
            <a:off x="247973" y="5372609"/>
            <a:ext cx="6049506" cy="825035"/>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9" name="テキスト ボックス 8">
            <a:extLst>
              <a:ext uri="{FF2B5EF4-FFF2-40B4-BE49-F238E27FC236}">
                <a16:creationId xmlns:a16="http://schemas.microsoft.com/office/drawing/2014/main" id="{B2E9029B-8BC6-5E4F-9711-33A94AEEAF45}"/>
              </a:ext>
            </a:extLst>
          </p:cNvPr>
          <p:cNvSpPr txBox="1"/>
          <p:nvPr/>
        </p:nvSpPr>
        <p:spPr>
          <a:xfrm>
            <a:off x="227322" y="5046315"/>
            <a:ext cx="3690434" cy="253916"/>
          </a:xfrm>
          <a:prstGeom prst="rect">
            <a:avLst/>
          </a:prstGeom>
          <a:noFill/>
        </p:spPr>
        <p:txBody>
          <a:bodyPr wrap="none" rtlCol="0">
            <a:spAutoFit/>
          </a:bodyPr>
          <a:lstStyle/>
          <a:p>
            <a:r>
              <a:rPr lang="ja-JP" altLang="en-US" sz="1000">
                <a:latin typeface="ヒラギノ角ゴ Pro W6"/>
                <a:ea typeface="ヒラギノ角ゴ Pro W6"/>
                <a:cs typeface="ヒラギノ角ゴ Pro W6"/>
              </a:rPr>
              <a:t>＊</a:t>
            </a:r>
            <a:r>
              <a:rPr lang="en-US" altLang="ja-JP" sz="1000" dirty="0">
                <a:latin typeface="ヒラギノ角ゴ Pro W6"/>
                <a:ea typeface="ヒラギノ角ゴ Pro W6"/>
                <a:cs typeface="ヒラギノ角ゴ Pro W6"/>
              </a:rPr>
              <a:t> </a:t>
            </a:r>
            <a:r>
              <a:rPr lang="ja-JP" altLang="en-US" sz="1000">
                <a:latin typeface="Hiragino Kaku Gothic Pro W6" panose="020B0300000000000000" pitchFamily="34" charset="-128"/>
                <a:ea typeface="Hiragino Kaku Gothic Pro W6" panose="020B0300000000000000" pitchFamily="34" charset="-128"/>
              </a:rPr>
              <a:t>グループでの応募である場合、以下もご記入ください。</a:t>
            </a:r>
          </a:p>
        </p:txBody>
      </p:sp>
      <p:sp>
        <p:nvSpPr>
          <p:cNvPr id="41" name="テキスト ボックス 40">
            <a:extLst>
              <a:ext uri="{FF2B5EF4-FFF2-40B4-BE49-F238E27FC236}">
                <a16:creationId xmlns:a16="http://schemas.microsoft.com/office/drawing/2014/main" id="{7E017D8C-71E1-2D45-B847-7EB1A22EF8CD}"/>
              </a:ext>
            </a:extLst>
          </p:cNvPr>
          <p:cNvSpPr txBox="1"/>
          <p:nvPr/>
        </p:nvSpPr>
        <p:spPr>
          <a:xfrm>
            <a:off x="268889" y="5440165"/>
            <a:ext cx="1441420" cy="232371"/>
          </a:xfrm>
          <a:prstGeom prst="rect">
            <a:avLst/>
          </a:prstGeom>
          <a:noFill/>
        </p:spPr>
        <p:txBody>
          <a:bodyPr wrap="none" rtlCol="0">
            <a:spAutoFit/>
          </a:bodyPr>
          <a:lstStyle/>
          <a:p>
            <a:r>
              <a:rPr lang="ja-JP" altLang="en-US" sz="910">
                <a:latin typeface="Hiragino Kaku Gothic Pro W6" panose="020B0300000000000000" pitchFamily="34" charset="-128"/>
                <a:ea typeface="Hiragino Kaku Gothic Pro W6" panose="020B0300000000000000" pitchFamily="34" charset="-128"/>
              </a:rPr>
              <a:t>グループ名 </a:t>
            </a:r>
            <a:r>
              <a:rPr lang="en-US" altLang="ja-JP" sz="910" dirty="0">
                <a:latin typeface="Hiragino Kaku Gothic Pro W6" panose="020B0300000000000000" pitchFamily="34" charset="-128"/>
                <a:ea typeface="Hiragino Kaku Gothic Pro W6" panose="020B0300000000000000" pitchFamily="34" charset="-128"/>
              </a:rPr>
              <a:t>(</a:t>
            </a:r>
            <a:r>
              <a:rPr lang="ja-JP" altLang="en-US" sz="910">
                <a:latin typeface="Hiragino Kaku Gothic Pro W6" panose="020B0300000000000000" pitchFamily="34" charset="-128"/>
                <a:ea typeface="Hiragino Kaku Gothic Pro W6" panose="020B0300000000000000" pitchFamily="34" charset="-128"/>
              </a:rPr>
              <a:t>フリガナ）</a:t>
            </a:r>
          </a:p>
        </p:txBody>
      </p:sp>
      <p:sp>
        <p:nvSpPr>
          <p:cNvPr id="43" name="テキスト ボックス 42">
            <a:extLst>
              <a:ext uri="{FF2B5EF4-FFF2-40B4-BE49-F238E27FC236}">
                <a16:creationId xmlns:a16="http://schemas.microsoft.com/office/drawing/2014/main" id="{9F78AE91-6DE7-F744-BAC6-E4AAD7893EC4}"/>
              </a:ext>
            </a:extLst>
          </p:cNvPr>
          <p:cNvSpPr txBox="1"/>
          <p:nvPr/>
        </p:nvSpPr>
        <p:spPr>
          <a:xfrm>
            <a:off x="268889" y="7454556"/>
            <a:ext cx="1245961" cy="232371"/>
          </a:xfrm>
          <a:prstGeom prst="rect">
            <a:avLst/>
          </a:prstGeom>
          <a:noFill/>
        </p:spPr>
        <p:txBody>
          <a:bodyPr wrap="square" rtlCol="0">
            <a:spAutoFit/>
          </a:bodyPr>
          <a:lstStyle/>
          <a:p>
            <a:r>
              <a:rPr lang="ja-JP" altLang="en-US" sz="910">
                <a:latin typeface="Hiragino Kaku Gothic Pro W6" panose="020B0300000000000000" pitchFamily="34" charset="-128"/>
                <a:ea typeface="Hiragino Kaku Gothic Pro W6" panose="020B0300000000000000" pitchFamily="34" charset="-128"/>
              </a:rPr>
              <a:t>グループ構成人数</a:t>
            </a:r>
          </a:p>
        </p:txBody>
      </p:sp>
      <p:sp>
        <p:nvSpPr>
          <p:cNvPr id="44" name="テキスト ボックス 43">
            <a:extLst>
              <a:ext uri="{FF2B5EF4-FFF2-40B4-BE49-F238E27FC236}">
                <a16:creationId xmlns:a16="http://schemas.microsoft.com/office/drawing/2014/main" id="{3EE5273C-BD6C-F240-9C18-9A136A1B132F}"/>
              </a:ext>
            </a:extLst>
          </p:cNvPr>
          <p:cNvSpPr txBox="1"/>
          <p:nvPr/>
        </p:nvSpPr>
        <p:spPr>
          <a:xfrm>
            <a:off x="2297782" y="7452058"/>
            <a:ext cx="1317760" cy="232371"/>
          </a:xfrm>
          <a:prstGeom prst="rect">
            <a:avLst/>
          </a:prstGeom>
          <a:noFill/>
        </p:spPr>
        <p:txBody>
          <a:bodyPr wrap="square" rtlCol="0">
            <a:spAutoFit/>
          </a:bodyPr>
          <a:lstStyle/>
          <a:p>
            <a:r>
              <a:rPr lang="ja-JP" altLang="en-US" sz="910">
                <a:latin typeface="Hiragino Kaku Gothic Pro W6" panose="020B0300000000000000" pitchFamily="34" charset="-128"/>
                <a:ea typeface="Hiragino Kaku Gothic Pro W6" panose="020B0300000000000000" pitchFamily="34" charset="-128"/>
              </a:rPr>
              <a:t>人（代表者含む）</a:t>
            </a:r>
          </a:p>
        </p:txBody>
      </p:sp>
      <p:sp>
        <p:nvSpPr>
          <p:cNvPr id="45" name="テキスト ボックス 44">
            <a:extLst>
              <a:ext uri="{FF2B5EF4-FFF2-40B4-BE49-F238E27FC236}">
                <a16:creationId xmlns:a16="http://schemas.microsoft.com/office/drawing/2014/main" id="{3BC8DF53-A377-AE40-958C-84FF9596DC9F}"/>
              </a:ext>
            </a:extLst>
          </p:cNvPr>
          <p:cNvSpPr txBox="1"/>
          <p:nvPr/>
        </p:nvSpPr>
        <p:spPr>
          <a:xfrm>
            <a:off x="268890" y="6262359"/>
            <a:ext cx="3111143" cy="232371"/>
          </a:xfrm>
          <a:prstGeom prst="rect">
            <a:avLst/>
          </a:prstGeom>
          <a:noFill/>
        </p:spPr>
        <p:txBody>
          <a:bodyPr wrap="square" rtlCol="0">
            <a:spAutoFit/>
          </a:bodyPr>
          <a:lstStyle/>
          <a:p>
            <a:r>
              <a:rPr lang="ja-JP" altLang="en-US" sz="910">
                <a:latin typeface="Hiragino Kaku Gothic Pro W6" panose="020B0300000000000000" pitchFamily="34" charset="-128"/>
                <a:ea typeface="Hiragino Kaku Gothic Pro W6" panose="020B0300000000000000" pitchFamily="34" charset="-128"/>
              </a:rPr>
              <a:t>グループ・共同制作者の氏名／フリガナ（代表者除く）</a:t>
            </a:r>
          </a:p>
        </p:txBody>
      </p:sp>
      <p:sp>
        <p:nvSpPr>
          <p:cNvPr id="46" name="テキスト ボックス 45">
            <a:extLst>
              <a:ext uri="{FF2B5EF4-FFF2-40B4-BE49-F238E27FC236}">
                <a16:creationId xmlns:a16="http://schemas.microsoft.com/office/drawing/2014/main" id="{4A7D0C8B-B107-2949-8D15-733D06C590FB}"/>
              </a:ext>
            </a:extLst>
          </p:cNvPr>
          <p:cNvSpPr txBox="1"/>
          <p:nvPr/>
        </p:nvSpPr>
        <p:spPr>
          <a:xfrm>
            <a:off x="3337991" y="7410247"/>
            <a:ext cx="3111143" cy="330860"/>
          </a:xfrm>
          <a:prstGeom prst="rect">
            <a:avLst/>
          </a:prstGeom>
          <a:noFill/>
        </p:spPr>
        <p:txBody>
          <a:bodyPr wrap="square" rtlCol="0">
            <a:spAutoFit/>
          </a:bodyPr>
          <a:lstStyle/>
          <a:p>
            <a:r>
              <a:rPr lang="ja-JP" altLang="en-US" sz="775" dirty="0">
                <a:latin typeface="Hiragino Kaku Gothic Pro W3" panose="020B0300000000000000" pitchFamily="34" charset="-128"/>
                <a:ea typeface="Hiragino Kaku Gothic Pro W3" panose="020B0300000000000000" pitchFamily="34" charset="-128"/>
              </a:rPr>
              <a:t>＊</a:t>
            </a:r>
            <a:r>
              <a:rPr lang="en-US" altLang="ja-JP" sz="775" dirty="0">
                <a:latin typeface="Hiragino Kaku Gothic Pro W3" panose="020B0300000000000000" pitchFamily="34" charset="-128"/>
                <a:ea typeface="Hiragino Kaku Gothic Pro W3" panose="020B0300000000000000" pitchFamily="34" charset="-128"/>
              </a:rPr>
              <a:t> </a:t>
            </a:r>
            <a:r>
              <a:rPr lang="ja-JP" altLang="en-US" sz="775">
                <a:latin typeface="Hiragino Kaku Gothic Pro W3" panose="020B0300000000000000" pitchFamily="34" charset="-128"/>
                <a:ea typeface="Hiragino Kaku Gothic Pro W3" panose="020B0300000000000000" pitchFamily="34" charset="-128"/>
              </a:rPr>
              <a:t>応募にあたっての確認事項や個人情報の利用及び提供につき</a:t>
            </a:r>
            <a:endParaRPr lang="en-US" altLang="ja-JP" sz="775" dirty="0">
              <a:latin typeface="Hiragino Kaku Gothic Pro W3" panose="020B0300000000000000" pitchFamily="34" charset="-128"/>
              <a:ea typeface="Hiragino Kaku Gothic Pro W3" panose="020B0300000000000000" pitchFamily="34" charset="-128"/>
            </a:endParaRPr>
          </a:p>
          <a:p>
            <a:r>
              <a:rPr lang="ja-JP" altLang="en-US" sz="775">
                <a:latin typeface="Hiragino Kaku Gothic Pro W3" panose="020B0300000000000000" pitchFamily="34" charset="-128"/>
                <a:ea typeface="Hiragino Kaku Gothic Pro W3" panose="020B0300000000000000" pitchFamily="34" charset="-128"/>
              </a:rPr>
              <a:t>共同制作者から同意を得た上でご記入ください。</a:t>
            </a:r>
          </a:p>
        </p:txBody>
      </p:sp>
      <p:sp>
        <p:nvSpPr>
          <p:cNvPr id="47" name="テキスト ボックス 46">
            <a:extLst>
              <a:ext uri="{FF2B5EF4-FFF2-40B4-BE49-F238E27FC236}">
                <a16:creationId xmlns:a16="http://schemas.microsoft.com/office/drawing/2014/main" id="{E1228022-F6F6-CC46-B051-411B50EE0531}"/>
              </a:ext>
            </a:extLst>
          </p:cNvPr>
          <p:cNvSpPr txBox="1"/>
          <p:nvPr/>
        </p:nvSpPr>
        <p:spPr>
          <a:xfrm>
            <a:off x="6404860" y="6794981"/>
            <a:ext cx="5618823" cy="231602"/>
          </a:xfrm>
          <a:prstGeom prst="rect">
            <a:avLst/>
          </a:prstGeom>
          <a:noFill/>
        </p:spPr>
        <p:txBody>
          <a:bodyPr wrap="square" rtlCol="0">
            <a:spAutoFit/>
          </a:bodyPr>
          <a:lstStyle/>
          <a:p>
            <a:r>
              <a:rPr lang="ja-JP" altLang="en-US" sz="905" b="1">
                <a:latin typeface="Hiragino Kaku Gothic Pro W6" panose="020B0300000000000000" pitchFamily="34" charset="-128"/>
                <a:ea typeface="Hiragino Kaku Gothic Pro W6" panose="020B0300000000000000" pitchFamily="34" charset="-128"/>
              </a:rPr>
              <a:t>東京ビジネスデザインアワードに応募されたことはありますか？</a:t>
            </a:r>
            <a:endParaRPr lang="en-US" altLang="ja-JP" sz="905" b="1" dirty="0">
              <a:latin typeface="Hiragino Kaku Gothic Pro W6" panose="020B0300000000000000" pitchFamily="34" charset="-128"/>
              <a:ea typeface="Hiragino Kaku Gothic Pro W6" panose="020B0300000000000000" pitchFamily="34" charset="-128"/>
            </a:endParaRPr>
          </a:p>
        </p:txBody>
      </p:sp>
      <p:sp>
        <p:nvSpPr>
          <p:cNvPr id="48" name="テキスト ボックス 47">
            <a:extLst>
              <a:ext uri="{FF2B5EF4-FFF2-40B4-BE49-F238E27FC236}">
                <a16:creationId xmlns:a16="http://schemas.microsoft.com/office/drawing/2014/main" id="{A7893BC4-8384-1749-9C69-0D1337FEE517}"/>
              </a:ext>
            </a:extLst>
          </p:cNvPr>
          <p:cNvSpPr txBox="1"/>
          <p:nvPr/>
        </p:nvSpPr>
        <p:spPr>
          <a:xfrm>
            <a:off x="6382193" y="7048557"/>
            <a:ext cx="5754414" cy="231602"/>
          </a:xfrm>
          <a:prstGeom prst="rect">
            <a:avLst/>
          </a:prstGeom>
          <a:noFill/>
        </p:spPr>
        <p:txBody>
          <a:bodyPr wrap="square" rtlCol="0">
            <a:spAutoFit/>
          </a:bodyPr>
          <a:lstStyle/>
          <a:p>
            <a:r>
              <a:rPr lang="ja-JP" altLang="en-US" sz="905" b="1">
                <a:latin typeface="Hiragino Kaku Gothic Pro W6" panose="020B0300000000000000" pitchFamily="34" charset="-128"/>
                <a:ea typeface="Hiragino Kaku Gothic Pro W6" panose="020B0300000000000000" pitchFamily="34" charset="-128"/>
              </a:rPr>
              <a:t>□応募したことがある　　　　　</a:t>
            </a:r>
            <a:r>
              <a:rPr lang="ja-JP" altLang="en-US" sz="905" b="1" dirty="0">
                <a:latin typeface="Hiragino Kaku Gothic Pro W6" panose="020B0300000000000000" pitchFamily="34" charset="-128"/>
                <a:ea typeface="Hiragino Kaku Gothic Pro W6" panose="020B0300000000000000" pitchFamily="34" charset="-128"/>
              </a:rPr>
              <a:t>　</a:t>
            </a:r>
            <a:r>
              <a:rPr lang="ja-JP" altLang="en-US" sz="905" b="1">
                <a:latin typeface="Hiragino Kaku Gothic Pro W6" panose="020B0300000000000000" pitchFamily="34" charset="-128"/>
                <a:ea typeface="Hiragino Kaku Gothic Pro W6" panose="020B0300000000000000" pitchFamily="34" charset="-128"/>
              </a:rPr>
              <a:t>□</a:t>
            </a:r>
            <a:r>
              <a:rPr lang="ja-JP" altLang="en-US" sz="905" b="1" dirty="0">
                <a:latin typeface="Hiragino Kaku Gothic Pro W6" panose="020B0300000000000000" pitchFamily="34" charset="-128"/>
                <a:ea typeface="Hiragino Kaku Gothic Pro W6" panose="020B0300000000000000" pitchFamily="34" charset="-128"/>
              </a:rPr>
              <a:t>応募したこと</a:t>
            </a:r>
            <a:r>
              <a:rPr lang="ja-JP" altLang="en-US" sz="905" b="1">
                <a:latin typeface="Hiragino Kaku Gothic Pro W6" panose="020B0300000000000000" pitchFamily="34" charset="-128"/>
                <a:ea typeface="Hiragino Kaku Gothic Pro W6" panose="020B0300000000000000" pitchFamily="34" charset="-128"/>
              </a:rPr>
              <a:t>がない</a:t>
            </a:r>
            <a:endParaRPr lang="en-US" altLang="ja-JP" sz="905" b="1" dirty="0">
              <a:latin typeface="Hiragino Kaku Gothic Pro W6" panose="020B0300000000000000" pitchFamily="34" charset="-128"/>
              <a:ea typeface="Hiragino Kaku Gothic Pro W6" panose="020B0300000000000000" pitchFamily="34" charset="-128"/>
            </a:endParaRPr>
          </a:p>
        </p:txBody>
      </p:sp>
      <p:sp>
        <p:nvSpPr>
          <p:cNvPr id="49" name="テキスト ボックス 48">
            <a:extLst>
              <a:ext uri="{FF2B5EF4-FFF2-40B4-BE49-F238E27FC236}">
                <a16:creationId xmlns:a16="http://schemas.microsoft.com/office/drawing/2014/main" id="{6928C223-1572-0D43-9EDF-A3B438E6484A}"/>
              </a:ext>
            </a:extLst>
          </p:cNvPr>
          <p:cNvSpPr txBox="1"/>
          <p:nvPr/>
        </p:nvSpPr>
        <p:spPr>
          <a:xfrm>
            <a:off x="6404860" y="7489250"/>
            <a:ext cx="5731747" cy="370871"/>
          </a:xfrm>
          <a:prstGeom prst="rect">
            <a:avLst/>
          </a:prstGeom>
          <a:noFill/>
        </p:spPr>
        <p:txBody>
          <a:bodyPr wrap="square" rtlCol="0">
            <a:spAutoFit/>
          </a:bodyPr>
          <a:lstStyle/>
          <a:p>
            <a:r>
              <a:rPr lang="ja-JP" altLang="en-US" sz="905" b="1">
                <a:latin typeface="Hiragino Kaku Gothic Pro W6" panose="020B0300000000000000" pitchFamily="34" charset="-128"/>
                <a:ea typeface="Hiragino Kaku Gothic Pro W6" panose="020B0300000000000000" pitchFamily="34" charset="-128"/>
              </a:rPr>
              <a:t>東京ビジネスデザインアワードの「</a:t>
            </a:r>
            <a:r>
              <a:rPr lang="ja-JP" altLang="en-US" sz="905" b="1" dirty="0">
                <a:latin typeface="Hiragino Kaku Gothic Pro W6" panose="020B0300000000000000" pitchFamily="34" charset="-128"/>
                <a:ea typeface="Hiragino Kaku Gothic Pro W6" panose="020B0300000000000000" pitchFamily="34" charset="-128"/>
              </a:rPr>
              <a:t>提案最終審査（公開プレゼンテーション審査）</a:t>
            </a:r>
            <a:r>
              <a:rPr lang="ja-JP" altLang="en-US" sz="905" b="1">
                <a:latin typeface="Hiragino Kaku Gothic Pro W6" panose="020B0300000000000000" pitchFamily="34" charset="-128"/>
                <a:ea typeface="Hiragino Kaku Gothic Pro W6" panose="020B0300000000000000" pitchFamily="34" charset="-128"/>
              </a:rPr>
              <a:t>」に出場した</a:t>
            </a:r>
            <a:r>
              <a:rPr lang="ja-JP" altLang="en-US" sz="905" b="1" dirty="0">
                <a:latin typeface="Hiragino Kaku Gothic Pro W6" panose="020B0300000000000000" pitchFamily="34" charset="-128"/>
                <a:ea typeface="Hiragino Kaku Gothic Pro W6" panose="020B0300000000000000" pitchFamily="34" charset="-128"/>
              </a:rPr>
              <a:t>ことがある場合</a:t>
            </a:r>
            <a:r>
              <a:rPr lang="ja-JP" altLang="en-US" sz="905" b="1">
                <a:latin typeface="Hiragino Kaku Gothic Pro W6" panose="020B0300000000000000" pitchFamily="34" charset="-128"/>
                <a:ea typeface="Hiragino Kaku Gothic Pro W6" panose="020B0300000000000000" pitchFamily="34" charset="-128"/>
              </a:rPr>
              <a:t>は、直近の出場年度をご記入ください。</a:t>
            </a:r>
            <a:endParaRPr lang="en-US" altLang="ja-JP" sz="905" b="1" dirty="0">
              <a:latin typeface="Hiragino Kaku Gothic Pro W6" panose="020B0300000000000000" pitchFamily="34" charset="-128"/>
              <a:ea typeface="Hiragino Kaku Gothic Pro W6" panose="020B0300000000000000" pitchFamily="34" charset="-128"/>
            </a:endParaRPr>
          </a:p>
        </p:txBody>
      </p:sp>
      <p:sp>
        <p:nvSpPr>
          <p:cNvPr id="51" name="正方形/長方形 50">
            <a:extLst>
              <a:ext uri="{FF2B5EF4-FFF2-40B4-BE49-F238E27FC236}">
                <a16:creationId xmlns:a16="http://schemas.microsoft.com/office/drawing/2014/main" id="{0A5650E7-DDED-C340-9FE5-2F72159794E0}"/>
              </a:ext>
            </a:extLst>
          </p:cNvPr>
          <p:cNvSpPr/>
          <p:nvPr/>
        </p:nvSpPr>
        <p:spPr>
          <a:xfrm>
            <a:off x="247971" y="6197644"/>
            <a:ext cx="6049507" cy="1173525"/>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2" name="正方形/長方形 51">
            <a:extLst>
              <a:ext uri="{FF2B5EF4-FFF2-40B4-BE49-F238E27FC236}">
                <a16:creationId xmlns:a16="http://schemas.microsoft.com/office/drawing/2014/main" id="{7A364D2F-CA27-024E-AA4C-0E4FDFE7AE9E}"/>
              </a:ext>
            </a:extLst>
          </p:cNvPr>
          <p:cNvSpPr/>
          <p:nvPr/>
        </p:nvSpPr>
        <p:spPr>
          <a:xfrm>
            <a:off x="6382188" y="6721369"/>
            <a:ext cx="6171435" cy="712077"/>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3" name="正方形/長方形 52">
            <a:extLst>
              <a:ext uri="{FF2B5EF4-FFF2-40B4-BE49-F238E27FC236}">
                <a16:creationId xmlns:a16="http://schemas.microsoft.com/office/drawing/2014/main" id="{655A8C96-B72E-2C43-9C00-4440E12D026C}"/>
              </a:ext>
            </a:extLst>
          </p:cNvPr>
          <p:cNvSpPr/>
          <p:nvPr/>
        </p:nvSpPr>
        <p:spPr>
          <a:xfrm>
            <a:off x="6382190" y="7433445"/>
            <a:ext cx="6171433" cy="897693"/>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4" name="テキスト ボックス 14">
            <a:extLst>
              <a:ext uri="{FF2B5EF4-FFF2-40B4-BE49-F238E27FC236}">
                <a16:creationId xmlns:a16="http://schemas.microsoft.com/office/drawing/2014/main" id="{B8CB29A4-231A-EC4F-8E0B-1C32C3A9C6B7}"/>
              </a:ext>
            </a:extLst>
          </p:cNvPr>
          <p:cNvSpPr txBox="1">
            <a:spLocks noChangeArrowheads="1"/>
          </p:cNvSpPr>
          <p:nvPr/>
        </p:nvSpPr>
        <p:spPr bwMode="auto">
          <a:xfrm>
            <a:off x="11149718" y="2461816"/>
            <a:ext cx="1271502" cy="231602"/>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年齢（</a:t>
            </a:r>
            <a:r>
              <a:rPr lang="en-US" altLang="ja-JP" sz="905" dirty="0">
                <a:latin typeface="ヒラギノ角ゴ Pro W6"/>
                <a:ea typeface="ヒラギノ角ゴ Pro W6"/>
                <a:cs typeface="ヒラギノ角ゴ Pro W6"/>
              </a:rPr>
              <a:t>10/27</a:t>
            </a:r>
            <a:r>
              <a:rPr lang="ja-JP" altLang="en-US" sz="905">
                <a:latin typeface="ヒラギノ角ゴ Pro W6"/>
                <a:ea typeface="ヒラギノ角ゴ Pro W6"/>
                <a:cs typeface="ヒラギノ角ゴ Pro W6"/>
              </a:rPr>
              <a:t>現在）</a:t>
            </a:r>
          </a:p>
        </p:txBody>
      </p:sp>
      <p:sp>
        <p:nvSpPr>
          <p:cNvPr id="56" name="テキスト ボックス 55">
            <a:extLst>
              <a:ext uri="{FF2B5EF4-FFF2-40B4-BE49-F238E27FC236}">
                <a16:creationId xmlns:a16="http://schemas.microsoft.com/office/drawing/2014/main" id="{698F12E8-0830-2F4D-8FCF-AAF9FE588284}"/>
              </a:ext>
            </a:extLst>
          </p:cNvPr>
          <p:cNvSpPr txBox="1"/>
          <p:nvPr/>
        </p:nvSpPr>
        <p:spPr>
          <a:xfrm>
            <a:off x="12136607" y="3048634"/>
            <a:ext cx="317716" cy="251479"/>
          </a:xfrm>
          <a:prstGeom prst="rect">
            <a:avLst/>
          </a:prstGeom>
          <a:noFill/>
        </p:spPr>
        <p:txBody>
          <a:bodyPr wrap="none" rtlCol="0">
            <a:spAutoFit/>
          </a:bodyPr>
          <a:lstStyle/>
          <a:p>
            <a:r>
              <a:rPr lang="ja-JP" altLang="en-US" sz="1034"/>
              <a:t>歳</a:t>
            </a:r>
            <a:endParaRPr lang="ja-JP" altLang="en-US" sz="1034" dirty="0"/>
          </a:p>
        </p:txBody>
      </p:sp>
      <p:sp>
        <p:nvSpPr>
          <p:cNvPr id="8" name="テキスト ボックス 7">
            <a:extLst>
              <a:ext uri="{FF2B5EF4-FFF2-40B4-BE49-F238E27FC236}">
                <a16:creationId xmlns:a16="http://schemas.microsoft.com/office/drawing/2014/main" id="{CDA49D38-86F3-95C0-1D88-8105BD2FF026}"/>
              </a:ext>
            </a:extLst>
          </p:cNvPr>
          <p:cNvSpPr txBox="1"/>
          <p:nvPr/>
        </p:nvSpPr>
        <p:spPr>
          <a:xfrm>
            <a:off x="6400796" y="7946393"/>
            <a:ext cx="5618823" cy="231602"/>
          </a:xfrm>
          <a:prstGeom prst="rect">
            <a:avLst/>
          </a:prstGeom>
          <a:noFill/>
        </p:spPr>
        <p:txBody>
          <a:bodyPr wrap="square" rtlCol="0">
            <a:spAutoFit/>
          </a:bodyPr>
          <a:lstStyle/>
          <a:p>
            <a:r>
              <a:rPr lang="ja-JP" altLang="en-US" sz="905" b="1">
                <a:latin typeface="Hiragino Kaku Gothic Pro W6" panose="020B0300000000000000" pitchFamily="34" charset="-128"/>
                <a:ea typeface="Hiragino Kaku Gothic Pro W6" panose="020B0300000000000000" pitchFamily="34" charset="-128"/>
              </a:rPr>
              <a:t>出場年度（　　　　　　　　　　　　　　　　　　　　　　　　　　　　）</a:t>
            </a:r>
            <a:endParaRPr lang="en-US" altLang="ja-JP" sz="905" b="1" dirty="0">
              <a:latin typeface="Hiragino Kaku Gothic Pro W6" panose="020B0300000000000000" pitchFamily="34" charset="-128"/>
              <a:ea typeface="Hiragino Kaku Gothic Pro W6" panose="020B0300000000000000" pitchFamily="34" charset="-128"/>
            </a:endParaRPr>
          </a:p>
        </p:txBody>
      </p:sp>
      <p:sp>
        <p:nvSpPr>
          <p:cNvPr id="5" name="テキスト ボックス 14">
            <a:extLst>
              <a:ext uri="{FF2B5EF4-FFF2-40B4-BE49-F238E27FC236}">
                <a16:creationId xmlns:a16="http://schemas.microsoft.com/office/drawing/2014/main" id="{97F97595-1FC1-AC22-688D-795E1480C58D}"/>
              </a:ext>
            </a:extLst>
          </p:cNvPr>
          <p:cNvSpPr txBox="1">
            <a:spLocks noChangeArrowheads="1"/>
          </p:cNvSpPr>
          <p:nvPr/>
        </p:nvSpPr>
        <p:spPr bwMode="auto">
          <a:xfrm>
            <a:off x="6648151" y="3102369"/>
            <a:ext cx="877163" cy="231602"/>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（フリガナ）</a:t>
            </a:r>
          </a:p>
        </p:txBody>
      </p:sp>
      <p:sp>
        <p:nvSpPr>
          <p:cNvPr id="10" name="テキスト ボックス 8">
            <a:extLst>
              <a:ext uri="{FF2B5EF4-FFF2-40B4-BE49-F238E27FC236}">
                <a16:creationId xmlns:a16="http://schemas.microsoft.com/office/drawing/2014/main" id="{1888D78C-9BEB-A895-A108-39394B0A0BAF}"/>
              </a:ext>
            </a:extLst>
          </p:cNvPr>
          <p:cNvSpPr txBox="1">
            <a:spLocks noChangeArrowheads="1"/>
          </p:cNvSpPr>
          <p:nvPr/>
        </p:nvSpPr>
        <p:spPr bwMode="auto">
          <a:xfrm>
            <a:off x="247969" y="660220"/>
            <a:ext cx="5598080" cy="246221"/>
          </a:xfrm>
          <a:prstGeom prst="rect">
            <a:avLst/>
          </a:prstGeom>
          <a:noFill/>
          <a:ln w="9525">
            <a:noFill/>
            <a:miter lim="800000"/>
            <a:headEnd/>
            <a:tailEnd/>
          </a:ln>
        </p:spPr>
        <p:txBody>
          <a:bodyPr wrap="square">
            <a:spAutoFit/>
          </a:bodyPr>
          <a:lstStyle/>
          <a:p>
            <a:r>
              <a:rPr lang="ja-JP" altLang="en-US" sz="1000">
                <a:latin typeface="ヒラギノ角ゴ Pro W6"/>
                <a:ea typeface="ヒラギノ角ゴ Pro W6"/>
                <a:cs typeface="ヒラギノ角ゴ Pro W6"/>
              </a:rPr>
              <a:t>＊</a:t>
            </a:r>
            <a:r>
              <a:rPr lang="en-US" altLang="ja-JP" sz="1000" dirty="0">
                <a:latin typeface="ヒラギノ角ゴ Pro W6"/>
                <a:ea typeface="ヒラギノ角ゴ Pro W6"/>
                <a:cs typeface="ヒラギノ角ゴ Pro W6"/>
              </a:rPr>
              <a:t> </a:t>
            </a:r>
            <a:r>
              <a:rPr lang="ja-JP" altLang="en-US" sz="1000">
                <a:latin typeface="ヒラギノ角ゴ Pro W6"/>
                <a:ea typeface="ヒラギノ角ゴ Pro W6"/>
                <a:cs typeface="ヒラギノ角ゴ Pro W6"/>
              </a:rPr>
              <a:t>応募にあたっては、点数制限を設けております。応募要項を必ず確認の上ご応募ください。</a:t>
            </a:r>
          </a:p>
        </p:txBody>
      </p:sp>
      <p:sp>
        <p:nvSpPr>
          <p:cNvPr id="11" name="テキスト ボックス 20">
            <a:extLst>
              <a:ext uri="{FF2B5EF4-FFF2-40B4-BE49-F238E27FC236}">
                <a16:creationId xmlns:a16="http://schemas.microsoft.com/office/drawing/2014/main" id="{534AB47C-7760-03ED-4403-C0B9088A630B}"/>
              </a:ext>
            </a:extLst>
          </p:cNvPr>
          <p:cNvSpPr txBox="1">
            <a:spLocks noChangeArrowheads="1"/>
          </p:cNvSpPr>
          <p:nvPr/>
        </p:nvSpPr>
        <p:spPr bwMode="auto">
          <a:xfrm>
            <a:off x="248577" y="3627021"/>
            <a:ext cx="533064" cy="231602"/>
          </a:xfrm>
          <a:prstGeom prst="rect">
            <a:avLst/>
          </a:prstGeom>
          <a:noFill/>
          <a:ln w="9525">
            <a:noFill/>
            <a:miter lim="800000"/>
            <a:headEnd/>
            <a:tailEnd/>
          </a:ln>
        </p:spPr>
        <p:txBody>
          <a:bodyPr wrap="square">
            <a:spAutoFit/>
          </a:bodyPr>
          <a:lstStyle/>
          <a:p>
            <a:r>
              <a:rPr lang="ja-JP" altLang="en-US" sz="905">
                <a:solidFill>
                  <a:srgbClr val="000000"/>
                </a:solidFill>
                <a:latin typeface="ヒラギノ角ゴ Pro W6"/>
                <a:ea typeface="ヒラギノ角ゴ Pro W6"/>
                <a:cs typeface="ヒラギノ角ゴ Pro W6"/>
              </a:rPr>
              <a:t>住所</a:t>
            </a:r>
            <a:r>
              <a:rPr lang="en-US" altLang="ja-JP" sz="905" dirty="0">
                <a:solidFill>
                  <a:srgbClr val="000000"/>
                </a:solidFill>
                <a:latin typeface="ヒラギノ角ゴ Pro W6"/>
                <a:ea typeface="ヒラギノ角ゴ Pro W6"/>
                <a:cs typeface="ヒラギノ角ゴ Pro W6"/>
              </a:rPr>
              <a:t> </a:t>
            </a:r>
            <a:endParaRPr lang="ja-JP" altLang="en-US" sz="905" dirty="0">
              <a:latin typeface="ヒラギノ角ゴ Pro W6"/>
              <a:ea typeface="ヒラギノ角ゴ Pro W6"/>
              <a:cs typeface="ヒラギノ角ゴ Pro W6"/>
            </a:endParaRPr>
          </a:p>
        </p:txBody>
      </p:sp>
      <p:sp>
        <p:nvSpPr>
          <p:cNvPr id="13" name="テキスト ボックス 20">
            <a:extLst>
              <a:ext uri="{FF2B5EF4-FFF2-40B4-BE49-F238E27FC236}">
                <a16:creationId xmlns:a16="http://schemas.microsoft.com/office/drawing/2014/main" id="{E0ED77D4-6690-B481-0268-4CD91572D1C1}"/>
              </a:ext>
            </a:extLst>
          </p:cNvPr>
          <p:cNvSpPr txBox="1">
            <a:spLocks noChangeArrowheads="1"/>
          </p:cNvSpPr>
          <p:nvPr/>
        </p:nvSpPr>
        <p:spPr bwMode="auto">
          <a:xfrm>
            <a:off x="586714" y="3628324"/>
            <a:ext cx="533064" cy="231602"/>
          </a:xfrm>
          <a:prstGeom prst="rect">
            <a:avLst/>
          </a:prstGeom>
          <a:noFill/>
          <a:ln w="9525">
            <a:noFill/>
            <a:miter lim="800000"/>
            <a:headEnd/>
            <a:tailEnd/>
          </a:ln>
        </p:spPr>
        <p:txBody>
          <a:bodyPr wrap="square">
            <a:spAutoFit/>
          </a:bodyPr>
          <a:lstStyle/>
          <a:p>
            <a:r>
              <a:rPr lang="ja-JP" altLang="en-US" sz="905">
                <a:solidFill>
                  <a:srgbClr val="000000"/>
                </a:solidFill>
                <a:latin typeface="ヒラギノ角ゴ Pro W6"/>
                <a:ea typeface="ヒラギノ角ゴ Pro W6"/>
                <a:cs typeface="ヒラギノ角ゴ Pro W6"/>
              </a:rPr>
              <a:t>〒</a:t>
            </a:r>
            <a:r>
              <a:rPr lang="en-US" altLang="ja-JP" sz="905" dirty="0">
                <a:solidFill>
                  <a:srgbClr val="000000"/>
                </a:solidFill>
                <a:latin typeface="ヒラギノ角ゴ Pro W6"/>
                <a:ea typeface="ヒラギノ角ゴ Pro W6"/>
                <a:cs typeface="ヒラギノ角ゴ Pro W6"/>
              </a:rPr>
              <a:t> </a:t>
            </a:r>
            <a:endParaRPr lang="ja-JP" altLang="en-US" sz="905" dirty="0">
              <a:latin typeface="ヒラギノ角ゴ Pro W6"/>
              <a:ea typeface="ヒラギノ角ゴ Pro W6"/>
              <a:cs typeface="ヒラギノ角ゴ Pro W6"/>
            </a:endParaRPr>
          </a:p>
        </p:txBody>
      </p:sp>
    </p:spTree>
    <p:extLst>
      <p:ext uri="{BB962C8B-B14F-4D97-AF65-F5344CB8AC3E}">
        <p14:creationId xmlns:p14="http://schemas.microsoft.com/office/powerpoint/2010/main" val="381810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図形グループ 5"/>
          <p:cNvGrpSpPr/>
          <p:nvPr/>
        </p:nvGrpSpPr>
        <p:grpSpPr>
          <a:xfrm>
            <a:off x="290946" y="5714473"/>
            <a:ext cx="12233564" cy="2639817"/>
            <a:chOff x="277145" y="4130146"/>
            <a:chExt cx="8544466" cy="1914364"/>
          </a:xfrm>
        </p:grpSpPr>
        <p:sp>
          <p:nvSpPr>
            <p:cNvPr id="3" name="正方形/長方形 41"/>
            <p:cNvSpPr/>
            <p:nvPr/>
          </p:nvSpPr>
          <p:spPr>
            <a:xfrm>
              <a:off x="277145" y="4130146"/>
              <a:ext cx="8544466" cy="1914364"/>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342" name="テキスト ボックス 39"/>
            <p:cNvSpPr txBox="1">
              <a:spLocks noChangeArrowheads="1"/>
            </p:cNvSpPr>
            <p:nvPr/>
          </p:nvSpPr>
          <p:spPr bwMode="auto">
            <a:xfrm>
              <a:off x="350664" y="4275648"/>
              <a:ext cx="626545" cy="179216"/>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販促方法など</a:t>
              </a:r>
              <a:endParaRPr lang="ja-JP" altLang="en-US" sz="905" dirty="0">
                <a:latin typeface="ヒラギノ角ゴ Pro W6"/>
                <a:ea typeface="ヒラギノ角ゴ Pro W6"/>
                <a:cs typeface="ヒラギノ角ゴ Pro W6"/>
              </a:endParaRPr>
            </a:p>
          </p:txBody>
        </p:sp>
      </p:grpSp>
      <p:grpSp>
        <p:nvGrpSpPr>
          <p:cNvPr id="5" name="図形グループ 4"/>
          <p:cNvGrpSpPr/>
          <p:nvPr/>
        </p:nvGrpSpPr>
        <p:grpSpPr>
          <a:xfrm>
            <a:off x="290945" y="2999580"/>
            <a:ext cx="12233565" cy="2714893"/>
            <a:chOff x="277144" y="2139949"/>
            <a:chExt cx="8544467" cy="1799786"/>
          </a:xfrm>
        </p:grpSpPr>
        <p:sp>
          <p:nvSpPr>
            <p:cNvPr id="2" name="正方形/長方形 41"/>
            <p:cNvSpPr/>
            <p:nvPr/>
          </p:nvSpPr>
          <p:spPr>
            <a:xfrm>
              <a:off x="277144" y="2139949"/>
              <a:ext cx="8544467" cy="1799786"/>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343" name="テキスト ボックス 39"/>
            <p:cNvSpPr txBox="1">
              <a:spLocks noChangeArrowheads="1"/>
            </p:cNvSpPr>
            <p:nvPr/>
          </p:nvSpPr>
          <p:spPr bwMode="auto">
            <a:xfrm>
              <a:off x="350664" y="2272961"/>
              <a:ext cx="1358539" cy="179216"/>
            </a:xfrm>
            <a:prstGeom prst="rect">
              <a:avLst/>
            </a:prstGeom>
            <a:noFill/>
            <a:ln w="9525">
              <a:noFill/>
              <a:miter lim="800000"/>
              <a:headEnd/>
              <a:tailEnd/>
            </a:ln>
          </p:spPr>
          <p:txBody>
            <a:bodyPr wrap="square">
              <a:spAutoFit/>
            </a:bodyPr>
            <a:lstStyle/>
            <a:p>
              <a:r>
                <a:rPr lang="ja-JP" altLang="en-US" sz="905" dirty="0">
                  <a:latin typeface="ヒラギノ角ゴ Pro W6"/>
                  <a:ea typeface="ヒラギノ角ゴ Pro W6"/>
                  <a:cs typeface="ヒラギノ角ゴ Pro W6"/>
                </a:rPr>
                <a:t>販売ターゲット・対象市場の動向</a:t>
              </a:r>
            </a:p>
          </p:txBody>
        </p:sp>
      </p:grpSp>
      <p:grpSp>
        <p:nvGrpSpPr>
          <p:cNvPr id="4" name="図形グループ 3"/>
          <p:cNvGrpSpPr/>
          <p:nvPr/>
        </p:nvGrpSpPr>
        <p:grpSpPr>
          <a:xfrm>
            <a:off x="290945" y="359764"/>
            <a:ext cx="12233565" cy="2639817"/>
            <a:chOff x="239642" y="377824"/>
            <a:chExt cx="8602857" cy="1743953"/>
          </a:xfrm>
        </p:grpSpPr>
        <p:sp>
          <p:nvSpPr>
            <p:cNvPr id="42" name="正方形/長方形 41"/>
            <p:cNvSpPr/>
            <p:nvPr/>
          </p:nvSpPr>
          <p:spPr>
            <a:xfrm>
              <a:off x="239642" y="377824"/>
              <a:ext cx="8602857" cy="1743953"/>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344" name="テキスト ボックス 39"/>
            <p:cNvSpPr txBox="1">
              <a:spLocks noChangeArrowheads="1"/>
            </p:cNvSpPr>
            <p:nvPr/>
          </p:nvSpPr>
          <p:spPr bwMode="auto">
            <a:xfrm>
              <a:off x="313664" y="509753"/>
              <a:ext cx="544105" cy="179216"/>
            </a:xfrm>
            <a:prstGeom prst="rect">
              <a:avLst/>
            </a:prstGeom>
            <a:noFill/>
            <a:ln w="9525">
              <a:noFill/>
              <a:miter lim="800000"/>
              <a:headEnd/>
              <a:tailEnd/>
            </a:ln>
          </p:spPr>
          <p:txBody>
            <a:bodyPr wrap="none">
              <a:spAutoFit/>
            </a:bodyPr>
            <a:lstStyle/>
            <a:p>
              <a:r>
                <a:rPr lang="ja-JP" altLang="en-US" sz="905" dirty="0">
                  <a:latin typeface="ヒラギノ角ゴ Pro W6"/>
                  <a:ea typeface="ヒラギノ角ゴ Pro W6"/>
                  <a:cs typeface="ヒラギノ角ゴ Pro W6"/>
                </a:rPr>
                <a:t>提案の背景</a:t>
              </a:r>
            </a:p>
          </p:txBody>
        </p:sp>
      </p:grpSp>
      <p:pic>
        <p:nvPicPr>
          <p:cNvPr id="7" name="図 6">
            <a:extLst>
              <a:ext uri="{FF2B5EF4-FFF2-40B4-BE49-F238E27FC236}">
                <a16:creationId xmlns:a16="http://schemas.microsoft.com/office/drawing/2014/main" id="{3B47333C-ED09-975A-6B17-6AE4BC0444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6675" y="8579296"/>
            <a:ext cx="1239864" cy="976003"/>
          </a:xfrm>
          <a:prstGeom prst="rect">
            <a:avLst/>
          </a:prstGeom>
        </p:spPr>
      </p:pic>
      <p:sp>
        <p:nvSpPr>
          <p:cNvPr id="8" name="テキスト ボックス 4">
            <a:extLst>
              <a:ext uri="{FF2B5EF4-FFF2-40B4-BE49-F238E27FC236}">
                <a16:creationId xmlns:a16="http://schemas.microsoft.com/office/drawing/2014/main" id="{0514631F-2BFE-5BC5-F66C-E79877BBBE9D}"/>
              </a:ext>
            </a:extLst>
          </p:cNvPr>
          <p:cNvSpPr txBox="1">
            <a:spLocks noChangeArrowheads="1"/>
          </p:cNvSpPr>
          <p:nvPr/>
        </p:nvSpPr>
        <p:spPr bwMode="auto">
          <a:xfrm>
            <a:off x="3234412" y="8882631"/>
            <a:ext cx="6328977" cy="369332"/>
          </a:xfrm>
          <a:prstGeom prst="rect">
            <a:avLst/>
          </a:prstGeom>
          <a:noFill/>
          <a:ln w="9525">
            <a:noFill/>
            <a:miter lim="800000"/>
            <a:headEnd/>
            <a:tailEnd/>
          </a:ln>
        </p:spPr>
        <p:txBody>
          <a:bodyPr wrap="none">
            <a:spAutoFit/>
          </a:bodyPr>
          <a:lstStyle/>
          <a:p>
            <a:r>
              <a:rPr lang="en-US" altLang="ja-JP" dirty="0">
                <a:latin typeface="ヒラギノ角ゴ Pro W6"/>
                <a:ea typeface="ヒラギノ角ゴ Pro W6"/>
                <a:cs typeface="ヒラギノ角ゴ Pro W6"/>
              </a:rPr>
              <a:t>2026</a:t>
            </a:r>
            <a:r>
              <a:rPr lang="ja-JP" altLang="en-US">
                <a:latin typeface="ヒラギノ角ゴ Pro W6"/>
                <a:ea typeface="ヒラギノ角ゴ Pro W6"/>
                <a:cs typeface="ヒラギノ角ゴ Pro W6"/>
              </a:rPr>
              <a:t>年度</a:t>
            </a:r>
            <a:r>
              <a:rPr lang="en-US" altLang="ja-JP" dirty="0">
                <a:latin typeface="ヒラギノ角ゴ Pro W6"/>
                <a:ea typeface="ヒラギノ角ゴ Pro W6"/>
                <a:cs typeface="ヒラギノ角ゴ Pro W6"/>
              </a:rPr>
              <a:t> </a:t>
            </a:r>
            <a:r>
              <a:rPr lang="ja-JP" altLang="en-US" dirty="0">
                <a:latin typeface="ヒラギノ角ゴ Pro W6"/>
                <a:ea typeface="ヒラギノ角ゴ Pro W6"/>
                <a:cs typeface="ヒラギノ角ゴ Pro W6"/>
              </a:rPr>
              <a:t>東京ビジネスデザインアワード</a:t>
            </a:r>
            <a:r>
              <a:rPr lang="en-US" altLang="ja-JP" dirty="0">
                <a:latin typeface="ヒラギノ角ゴ Pro W6"/>
                <a:ea typeface="ヒラギノ角ゴ Pro W6"/>
                <a:cs typeface="ヒラギノ角ゴ Pro W6"/>
              </a:rPr>
              <a:t> </a:t>
            </a:r>
            <a:r>
              <a:rPr lang="ja-JP" altLang="en-US" dirty="0">
                <a:latin typeface="ヒラギノ角ゴ Pro W6"/>
                <a:ea typeface="ヒラギノ角ゴ Pro W6"/>
                <a:cs typeface="ヒラギノ角ゴ Pro W6"/>
              </a:rPr>
              <a:t>応募</a:t>
            </a:r>
            <a:r>
              <a:rPr lang="ja-JP" altLang="en-US">
                <a:latin typeface="ヒラギノ角ゴ Pro W6"/>
                <a:ea typeface="ヒラギノ角ゴ Pro W6"/>
                <a:cs typeface="ヒラギノ角ゴ Pro W6"/>
              </a:rPr>
              <a:t>用紙 </a:t>
            </a:r>
            <a:r>
              <a:rPr lang="en-US" altLang="ja-JP" dirty="0">
                <a:latin typeface="ヒラギノ角ゴ Pro W6"/>
                <a:ea typeface="ヒラギノ角ゴ Pro W6"/>
                <a:cs typeface="ヒラギノ角ゴ Pro W6"/>
              </a:rPr>
              <a:t>(2/3)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p:cNvSpPr/>
          <p:nvPr/>
        </p:nvSpPr>
        <p:spPr>
          <a:xfrm>
            <a:off x="207818" y="783295"/>
            <a:ext cx="12344400" cy="7626414"/>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344" name="テキスト ボックス 39"/>
          <p:cNvSpPr txBox="1">
            <a:spLocks noChangeArrowheads="1"/>
          </p:cNvSpPr>
          <p:nvPr/>
        </p:nvSpPr>
        <p:spPr bwMode="auto">
          <a:xfrm>
            <a:off x="249382" y="836243"/>
            <a:ext cx="761747" cy="231602"/>
          </a:xfrm>
          <a:prstGeom prst="rect">
            <a:avLst/>
          </a:prstGeom>
          <a:noFill/>
          <a:ln w="9525">
            <a:noFill/>
            <a:miter lim="800000"/>
            <a:headEnd/>
            <a:tailEnd/>
          </a:ln>
        </p:spPr>
        <p:txBody>
          <a:bodyPr wrap="none">
            <a:spAutoFit/>
          </a:bodyPr>
          <a:lstStyle/>
          <a:p>
            <a:r>
              <a:rPr lang="ja-JP" altLang="en-US" sz="905">
                <a:latin typeface="ヒラギノ角ゴ Pro W6"/>
                <a:ea typeface="ヒラギノ角ゴ Pro W6"/>
                <a:cs typeface="ヒラギノ角ゴ Pro W6"/>
              </a:rPr>
              <a:t>提案者紹介</a:t>
            </a:r>
            <a:endParaRPr lang="ja-JP" altLang="en-US" sz="905" dirty="0">
              <a:latin typeface="ヒラギノ角ゴ Pro W6"/>
              <a:ea typeface="ヒラギノ角ゴ Pro W6"/>
              <a:cs typeface="ヒラギノ角ゴ Pro W6"/>
            </a:endParaRPr>
          </a:p>
        </p:txBody>
      </p:sp>
      <p:sp>
        <p:nvSpPr>
          <p:cNvPr id="2" name="正方形/長方形 1">
            <a:extLst>
              <a:ext uri="{FF2B5EF4-FFF2-40B4-BE49-F238E27FC236}">
                <a16:creationId xmlns:a16="http://schemas.microsoft.com/office/drawing/2014/main" id="{4069D412-8E64-A443-B383-4E769CD6BDB4}"/>
              </a:ext>
            </a:extLst>
          </p:cNvPr>
          <p:cNvSpPr/>
          <p:nvPr/>
        </p:nvSpPr>
        <p:spPr>
          <a:xfrm>
            <a:off x="207818" y="205443"/>
            <a:ext cx="11555141" cy="510140"/>
          </a:xfrm>
          <a:prstGeom prst="rect">
            <a:avLst/>
          </a:prstGeom>
        </p:spPr>
        <p:txBody>
          <a:bodyPr wrap="square">
            <a:spAutoFit/>
          </a:bodyPr>
          <a:lstStyle/>
          <a:p>
            <a:r>
              <a:rPr lang="ja-JP" altLang="en-US"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a:t>
            </a:r>
            <a:r>
              <a:rPr lang="en-US" altLang="ja-JP"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rPr>
              <a:t> </a:t>
            </a:r>
            <a:r>
              <a:rPr lang="ja-JP" altLang="en-US"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提案者のポートレート（顔写真）必須。グループの場合は全員分を添付。</a:t>
            </a:r>
            <a:endParaRPr lang="en-US" altLang="ja-JP"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endParaRPr>
          </a:p>
          <a:p>
            <a:r>
              <a:rPr lang="ja-JP" altLang="en-US"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a:t>
            </a:r>
            <a:r>
              <a:rPr lang="en-US" altLang="ja-JP"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rPr>
              <a:t> </a:t>
            </a:r>
            <a:r>
              <a:rPr lang="ja-JP" altLang="en-US"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応募者名（グループの場合は全員分）を必ずご記載ください。</a:t>
            </a:r>
            <a:endParaRPr lang="en-US" altLang="ja-JP"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endParaRPr>
          </a:p>
          <a:p>
            <a:r>
              <a:rPr lang="ja-JP" altLang="en-US"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a:t>
            </a:r>
            <a:r>
              <a:rPr lang="en-US" altLang="ja-JP"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rPr>
              <a:t> </a:t>
            </a:r>
            <a:r>
              <a:rPr lang="ja-JP" altLang="ja-JP"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得意</a:t>
            </a:r>
            <a:r>
              <a:rPr lang="ja-JP" altLang="ja-JP"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rPr>
              <a:t>分野や主</a:t>
            </a:r>
            <a:r>
              <a:rPr lang="ja-JP" altLang="ja-JP"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な実績</a:t>
            </a:r>
            <a:r>
              <a:rPr lang="ja-JP" altLang="en-US"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・受賞歴</a:t>
            </a:r>
            <a:r>
              <a:rPr lang="ja-JP" altLang="ja-JP"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rPr>
              <a:t>がわかるものとしてください。</a:t>
            </a:r>
            <a:r>
              <a:rPr lang="ja-JP" altLang="en-US"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rPr>
              <a:t>グループで応募の場合は、グループとしての実績とともにグループ内での個人の役割</a:t>
            </a:r>
            <a:r>
              <a:rPr lang="ja-JP" altLang="en-US"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なども必ず明記</a:t>
            </a:r>
            <a:r>
              <a:rPr lang="ja-JP" altLang="en-US" sz="905" b="1" dirty="0">
                <a:latin typeface="Hiragino Kaku Gothic Pro W6" panose="020B0300000000000000" pitchFamily="34" charset="-128"/>
                <a:ea typeface="Hiragino Kaku Gothic Pro W6" panose="020B0300000000000000" pitchFamily="34" charset="-128"/>
                <a:cs typeface="Times New Roman" panose="02020603050405020304" pitchFamily="18" charset="0"/>
              </a:rPr>
              <a:t>して</a:t>
            </a:r>
            <a:r>
              <a:rPr lang="ja-JP" altLang="en-US" sz="905" b="1">
                <a:latin typeface="Hiragino Kaku Gothic Pro W6" panose="020B0300000000000000" pitchFamily="34" charset="-128"/>
                <a:ea typeface="Hiragino Kaku Gothic Pro W6" panose="020B0300000000000000" pitchFamily="34" charset="-128"/>
                <a:cs typeface="Times New Roman" panose="02020603050405020304" pitchFamily="18" charset="0"/>
              </a:rPr>
              <a:t>ください。</a:t>
            </a:r>
            <a:r>
              <a:rPr lang="ja-JP" altLang="ja-JP" sz="905" b="1">
                <a:latin typeface="Hiragino Kaku Gothic Pro W6" panose="020B0300000000000000" pitchFamily="34" charset="-128"/>
                <a:ea typeface="Hiragino Kaku Gothic Pro W6" panose="020B0300000000000000" pitchFamily="34" charset="-128"/>
              </a:rPr>
              <a:t> </a:t>
            </a:r>
            <a:endParaRPr lang="ja-JP" altLang="en-US" sz="905" b="1" dirty="0">
              <a:latin typeface="Hiragino Kaku Gothic Pro W6" panose="020B0300000000000000" pitchFamily="34" charset="-128"/>
              <a:ea typeface="Hiragino Kaku Gothic Pro W6" panose="020B0300000000000000" pitchFamily="34" charset="-128"/>
            </a:endParaRPr>
          </a:p>
        </p:txBody>
      </p:sp>
      <p:pic>
        <p:nvPicPr>
          <p:cNvPr id="3" name="図 2">
            <a:extLst>
              <a:ext uri="{FF2B5EF4-FFF2-40B4-BE49-F238E27FC236}">
                <a16:creationId xmlns:a16="http://schemas.microsoft.com/office/drawing/2014/main" id="{82B71297-944D-4A1D-405F-508616874B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6675" y="8579296"/>
            <a:ext cx="1239864" cy="976003"/>
          </a:xfrm>
          <a:prstGeom prst="rect">
            <a:avLst/>
          </a:prstGeom>
        </p:spPr>
      </p:pic>
      <p:sp>
        <p:nvSpPr>
          <p:cNvPr id="4" name="テキスト ボックス 4">
            <a:extLst>
              <a:ext uri="{FF2B5EF4-FFF2-40B4-BE49-F238E27FC236}">
                <a16:creationId xmlns:a16="http://schemas.microsoft.com/office/drawing/2014/main" id="{45E168F4-604A-FBB8-4BA8-74961D152F45}"/>
              </a:ext>
            </a:extLst>
          </p:cNvPr>
          <p:cNvSpPr txBox="1">
            <a:spLocks noChangeArrowheads="1"/>
          </p:cNvSpPr>
          <p:nvPr/>
        </p:nvSpPr>
        <p:spPr bwMode="auto">
          <a:xfrm>
            <a:off x="3236311" y="8882631"/>
            <a:ext cx="6328977" cy="369332"/>
          </a:xfrm>
          <a:prstGeom prst="rect">
            <a:avLst/>
          </a:prstGeom>
          <a:noFill/>
          <a:ln w="9525">
            <a:noFill/>
            <a:miter lim="800000"/>
            <a:headEnd/>
            <a:tailEnd/>
          </a:ln>
        </p:spPr>
        <p:txBody>
          <a:bodyPr wrap="none">
            <a:spAutoFit/>
          </a:bodyPr>
          <a:lstStyle/>
          <a:p>
            <a:r>
              <a:rPr lang="en-US" altLang="ja-JP" dirty="0">
                <a:latin typeface="ヒラギノ角ゴ Pro W6"/>
                <a:ea typeface="ヒラギノ角ゴ Pro W6"/>
                <a:cs typeface="ヒラギノ角ゴ Pro W6"/>
              </a:rPr>
              <a:t>2026</a:t>
            </a:r>
            <a:r>
              <a:rPr lang="ja-JP" altLang="en-US">
                <a:latin typeface="ヒラギノ角ゴ Pro W6"/>
                <a:ea typeface="ヒラギノ角ゴ Pro W6"/>
                <a:cs typeface="ヒラギノ角ゴ Pro W6"/>
              </a:rPr>
              <a:t>年度</a:t>
            </a:r>
            <a:r>
              <a:rPr lang="en-US" altLang="ja-JP" dirty="0">
                <a:latin typeface="ヒラギノ角ゴ Pro W6"/>
                <a:ea typeface="ヒラギノ角ゴ Pro W6"/>
                <a:cs typeface="ヒラギノ角ゴ Pro W6"/>
              </a:rPr>
              <a:t> </a:t>
            </a:r>
            <a:r>
              <a:rPr lang="ja-JP" altLang="en-US" dirty="0">
                <a:latin typeface="ヒラギノ角ゴ Pro W6"/>
                <a:ea typeface="ヒラギノ角ゴ Pro W6"/>
                <a:cs typeface="ヒラギノ角ゴ Pro W6"/>
              </a:rPr>
              <a:t>東京ビジネスデザインアワード</a:t>
            </a:r>
            <a:r>
              <a:rPr lang="en-US" altLang="ja-JP" dirty="0">
                <a:latin typeface="ヒラギノ角ゴ Pro W6"/>
                <a:ea typeface="ヒラギノ角ゴ Pro W6"/>
                <a:cs typeface="ヒラギノ角ゴ Pro W6"/>
              </a:rPr>
              <a:t> </a:t>
            </a:r>
            <a:r>
              <a:rPr lang="ja-JP" altLang="en-US" dirty="0">
                <a:latin typeface="ヒラギノ角ゴ Pro W6"/>
                <a:ea typeface="ヒラギノ角ゴ Pro W6"/>
                <a:cs typeface="ヒラギノ角ゴ Pro W6"/>
              </a:rPr>
              <a:t>応募</a:t>
            </a:r>
            <a:r>
              <a:rPr lang="ja-JP" altLang="en-US">
                <a:latin typeface="ヒラギノ角ゴ Pro W6"/>
                <a:ea typeface="ヒラギノ角ゴ Pro W6"/>
                <a:cs typeface="ヒラギノ角ゴ Pro W6"/>
              </a:rPr>
              <a:t>用紙 </a:t>
            </a:r>
            <a:r>
              <a:rPr lang="en-US" altLang="ja-JP" dirty="0">
                <a:latin typeface="ヒラギノ角ゴ Pro W6"/>
                <a:ea typeface="ヒラギノ角ゴ Pro W6"/>
                <a:cs typeface="ヒラギノ角ゴ Pro W6"/>
              </a:rPr>
              <a:t>(3/3)</a:t>
            </a:r>
          </a:p>
        </p:txBody>
      </p:sp>
    </p:spTree>
    <p:extLst>
      <p:ext uri="{BB962C8B-B14F-4D97-AF65-F5344CB8AC3E}">
        <p14:creationId xmlns:p14="http://schemas.microsoft.com/office/powerpoint/2010/main" val="245777262"/>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906</TotalTime>
  <Words>733</Words>
  <Application>Microsoft Macintosh PowerPoint</Application>
  <PresentationFormat>A3 297x420 mm</PresentationFormat>
  <Paragraphs>69</Paragraphs>
  <Slides>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Hiragino Kaku Gothic Pro W3</vt:lpstr>
      <vt:lpstr>Hiragino Kaku Gothic Pro W6</vt:lpstr>
      <vt:lpstr>Hiragino Kaku Gothic ProN W3</vt:lpstr>
      <vt:lpstr>Hiragino Kaku Gothic ProN W6</vt:lpstr>
      <vt:lpstr>ヒラギノ角ゴ Pro W6</vt:lpstr>
      <vt:lpstr>游ゴシック</vt:lpstr>
      <vt:lpstr>Arial</vt:lpstr>
      <vt:lpstr>Calibri</vt:lpstr>
      <vt:lpstr>ホワイト</vt:lpstr>
      <vt:lpstr>2026年度東京ビジネスデザインアワード 応募用紙・企画書へ記載する上での注意点</vt:lpstr>
      <vt:lpstr>PowerPoint プレゼンテーション</vt:lpstr>
      <vt:lpstr>PowerPoint プレゼンテーション</vt:lpstr>
      <vt:lpstr>PowerPoint プレゼンテーション</vt:lpstr>
    </vt:vector>
  </TitlesOfParts>
  <Company>財団法人日本産業デザイン振興会</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鈴木 紗栄</dc:creator>
  <cp:lastModifiedBy>事務局</cp:lastModifiedBy>
  <cp:revision>107</cp:revision>
  <cp:lastPrinted>2026-08-18T05:40:50Z</cp:lastPrinted>
  <dcterms:created xsi:type="dcterms:W3CDTF">2013-07-27T10:19:43Z</dcterms:created>
  <dcterms:modified xsi:type="dcterms:W3CDTF">2026-08-18T06:04:19Z</dcterms:modified>
</cp:coreProperties>
</file>